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70" r:id="rId3"/>
    <p:sldId id="271" r:id="rId4"/>
    <p:sldId id="277" r:id="rId5"/>
    <p:sldId id="278" r:id="rId6"/>
    <p:sldId id="284" r:id="rId7"/>
    <p:sldId id="279" r:id="rId8"/>
    <p:sldId id="281" r:id="rId9"/>
    <p:sldId id="282" r:id="rId10"/>
    <p:sldId id="283" r:id="rId11"/>
    <p:sldId id="285" r:id="rId12"/>
    <p:sldId id="280" r:id="rId13"/>
    <p:sldId id="266" r:id="rId14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Cambria Math" panose="02040503050406030204" pitchFamily="18" charset="0"/>
      <p:regular r:id="rId21"/>
    </p:embeddedFont>
    <p:embeddedFont>
      <p:font typeface="Inter" panose="020B0604020202020204" charset="0"/>
      <p:regular r:id="rId22"/>
      <p:bold r:id="rId23"/>
      <p:italic r:id="rId24"/>
      <p:boldItalic r:id="rId25"/>
    </p:embeddedFont>
    <p:embeddedFont>
      <p:font typeface="Inter Light" panose="020B0604020202020204" charset="0"/>
      <p:regular r:id="rId26"/>
      <p: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51" userDrawn="1">
          <p15:clr>
            <a:srgbClr val="A4A3A4"/>
          </p15:clr>
        </p15:guide>
        <p15:guide id="4" pos="7129" userDrawn="1">
          <p15:clr>
            <a:srgbClr val="A4A3A4"/>
          </p15:clr>
        </p15:guide>
        <p15:guide id="7" pos="5405" userDrawn="1">
          <p15:clr>
            <a:srgbClr val="A4A3A4"/>
          </p15:clr>
        </p15:guide>
        <p15:guide id="8" orient="horz" pos="3974" userDrawn="1">
          <p15:clr>
            <a:srgbClr val="A4A3A4"/>
          </p15:clr>
        </p15:guide>
        <p15:guide id="9" orient="horz" pos="34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0914"/>
    <a:srgbClr val="F0525A"/>
    <a:srgbClr val="9A2626"/>
    <a:srgbClr val="6E25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87309" autoAdjust="0"/>
  </p:normalViewPr>
  <p:slideViewPr>
    <p:cSldViewPr snapToGrid="0" showGuides="1">
      <p:cViewPr varScale="1">
        <p:scale>
          <a:sx n="114" d="100"/>
          <a:sy n="114" d="100"/>
        </p:scale>
        <p:origin x="510" y="102"/>
      </p:cViewPr>
      <p:guideLst>
        <p:guide orient="horz" pos="2160"/>
        <p:guide pos="3840"/>
        <p:guide pos="551"/>
        <p:guide pos="7129"/>
        <p:guide pos="5405"/>
        <p:guide orient="horz" pos="3974"/>
        <p:guide orient="horz" pos="34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C8F167F-77AD-4F7F-9541-0329AD54D4D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88346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554BF76C-76F4-4F04-A764-DBB71A4343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93492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EA0BEF5B-E168-4418-8472-FA099A43F6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83200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8EAC5CE8-9452-48D9-A1BE-FB5F192A9D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88346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A5A064B-C5DF-4BB0-BC3E-2020A100C00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693492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A8634CB-6DF5-4CE8-A606-0BAAAB5A7B4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283200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C586434-FE4F-4B02-B030-5D735726F0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88346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86353996-EAA0-4DF1-8D9C-21E738FCE19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693492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587DDD87-6508-4285-8FCA-1872C9CAF9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83200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3168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5B0F4-F658-44C3-BE04-D3AA28019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B1554B-7DAC-47C8-9802-AA4BA30DC3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B5B8D-E75B-4265-BCE4-E774BC8B5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09-02-2022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2208E-E53E-4ACF-91AF-E61203504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C9F1-4E52-4796-BF4C-A498F1020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‹N°›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0526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4E9AE7-6865-4D0B-8797-8D0A5DD3B8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3B3D6-73EB-486D-AFA9-D230FCDCE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B4688-FB0E-49F9-8A48-537BA8F70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09-02-2022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A8A31-7F46-4334-8E79-0449283C3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0BC23-6187-4097-B4FC-57D0546B1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‹N°›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9618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0F944DF-8E81-4FAB-B50A-1BC59E3DF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77130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9F56608-EB30-47D2-841A-C1401AF340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70015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CEFE0CB-8239-42A2-B572-7B2BE531B99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62900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157EEE3-5644-4AB0-8D8A-8E4E2D9211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55785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5735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B3576D7-8759-400D-85AB-052D8A76D6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4543" y="4991101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F655CE4-5D43-472D-9ED5-FB772868BE2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4" y="4991101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1CDCB9A-F809-4A24-BEFB-DB340DBF62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4543" y="6265863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2D3EA93-89C4-4C19-AC17-47828BD2AB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78604" y="6265863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4327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54F151E-D607-4E5C-999A-BC442D896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38925" y="1786830"/>
            <a:ext cx="2239030" cy="1389149"/>
          </a:xfrm>
          <a:custGeom>
            <a:avLst/>
            <a:gdLst>
              <a:gd name="connsiteX0" fmla="*/ 111965 w 2239030"/>
              <a:gd name="connsiteY0" fmla="*/ 0 h 1389149"/>
              <a:gd name="connsiteX1" fmla="*/ 2127065 w 2239030"/>
              <a:gd name="connsiteY1" fmla="*/ 0 h 1389149"/>
              <a:gd name="connsiteX2" fmla="*/ 2239030 w 2239030"/>
              <a:gd name="connsiteY2" fmla="*/ 111965 h 1389149"/>
              <a:gd name="connsiteX3" fmla="*/ 2239030 w 2239030"/>
              <a:gd name="connsiteY3" fmla="*/ 1277184 h 1389149"/>
              <a:gd name="connsiteX4" fmla="*/ 2127065 w 2239030"/>
              <a:gd name="connsiteY4" fmla="*/ 1389149 h 1389149"/>
              <a:gd name="connsiteX5" fmla="*/ 111965 w 2239030"/>
              <a:gd name="connsiteY5" fmla="*/ 1389149 h 1389149"/>
              <a:gd name="connsiteX6" fmla="*/ 0 w 2239030"/>
              <a:gd name="connsiteY6" fmla="*/ 1277184 h 1389149"/>
              <a:gd name="connsiteX7" fmla="*/ 0 w 2239030"/>
              <a:gd name="connsiteY7" fmla="*/ 111965 h 1389149"/>
              <a:gd name="connsiteX8" fmla="*/ 111965 w 2239030"/>
              <a:gd name="connsiteY8" fmla="*/ 0 h 1389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9030" h="1389149">
                <a:moveTo>
                  <a:pt x="111965" y="0"/>
                </a:moveTo>
                <a:lnTo>
                  <a:pt x="2127065" y="0"/>
                </a:lnTo>
                <a:cubicBezTo>
                  <a:pt x="2188902" y="0"/>
                  <a:pt x="2239030" y="50128"/>
                  <a:pt x="2239030" y="111965"/>
                </a:cubicBezTo>
                <a:lnTo>
                  <a:pt x="2239030" y="1277184"/>
                </a:lnTo>
                <a:cubicBezTo>
                  <a:pt x="2239030" y="1339021"/>
                  <a:pt x="2188902" y="1389149"/>
                  <a:pt x="2127065" y="1389149"/>
                </a:cubicBezTo>
                <a:lnTo>
                  <a:pt x="111965" y="1389149"/>
                </a:lnTo>
                <a:cubicBezTo>
                  <a:pt x="50128" y="1389149"/>
                  <a:pt x="0" y="1339021"/>
                  <a:pt x="0" y="1277184"/>
                </a:cubicBezTo>
                <a:lnTo>
                  <a:pt x="0" y="111965"/>
                </a:lnTo>
                <a:cubicBezTo>
                  <a:pt x="0" y="50128"/>
                  <a:pt x="50128" y="0"/>
                  <a:pt x="11196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384ED4B-FB57-48F1-BA10-470DBC68CF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05269" y="1786829"/>
            <a:ext cx="2234376" cy="1386224"/>
          </a:xfrm>
          <a:custGeom>
            <a:avLst/>
            <a:gdLst>
              <a:gd name="connsiteX0" fmla="*/ 111730 w 2234376"/>
              <a:gd name="connsiteY0" fmla="*/ 0 h 1386224"/>
              <a:gd name="connsiteX1" fmla="*/ 2122646 w 2234376"/>
              <a:gd name="connsiteY1" fmla="*/ 0 h 1386224"/>
              <a:gd name="connsiteX2" fmla="*/ 2234376 w 2234376"/>
              <a:gd name="connsiteY2" fmla="*/ 111730 h 1386224"/>
              <a:gd name="connsiteX3" fmla="*/ 2234376 w 2234376"/>
              <a:gd name="connsiteY3" fmla="*/ 1274494 h 1386224"/>
              <a:gd name="connsiteX4" fmla="*/ 2122646 w 2234376"/>
              <a:gd name="connsiteY4" fmla="*/ 1386224 h 1386224"/>
              <a:gd name="connsiteX5" fmla="*/ 111730 w 2234376"/>
              <a:gd name="connsiteY5" fmla="*/ 1386224 h 1386224"/>
              <a:gd name="connsiteX6" fmla="*/ 0 w 2234376"/>
              <a:gd name="connsiteY6" fmla="*/ 1274494 h 1386224"/>
              <a:gd name="connsiteX7" fmla="*/ 0 w 2234376"/>
              <a:gd name="connsiteY7" fmla="*/ 111730 h 1386224"/>
              <a:gd name="connsiteX8" fmla="*/ 111730 w 2234376"/>
              <a:gd name="connsiteY8" fmla="*/ 0 h 138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4376" h="1386224">
                <a:moveTo>
                  <a:pt x="111730" y="0"/>
                </a:moveTo>
                <a:lnTo>
                  <a:pt x="2122646" y="0"/>
                </a:lnTo>
                <a:cubicBezTo>
                  <a:pt x="2184353" y="0"/>
                  <a:pt x="2234376" y="50023"/>
                  <a:pt x="2234376" y="111730"/>
                </a:cubicBezTo>
                <a:lnTo>
                  <a:pt x="2234376" y="1274494"/>
                </a:lnTo>
                <a:cubicBezTo>
                  <a:pt x="2234376" y="1336201"/>
                  <a:pt x="2184353" y="1386224"/>
                  <a:pt x="2122646" y="1386224"/>
                </a:cubicBezTo>
                <a:lnTo>
                  <a:pt x="111730" y="1386224"/>
                </a:lnTo>
                <a:cubicBezTo>
                  <a:pt x="50023" y="1386224"/>
                  <a:pt x="0" y="1336201"/>
                  <a:pt x="0" y="1274494"/>
                </a:cubicBezTo>
                <a:lnTo>
                  <a:pt x="0" y="111730"/>
                </a:lnTo>
                <a:cubicBezTo>
                  <a:pt x="0" y="50023"/>
                  <a:pt x="50023" y="0"/>
                  <a:pt x="11173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E98B29D-050C-428E-A353-82111D8BF2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5964" y="3354893"/>
            <a:ext cx="2250564" cy="1381525"/>
          </a:xfrm>
          <a:custGeom>
            <a:avLst/>
            <a:gdLst>
              <a:gd name="connsiteX0" fmla="*/ 111351 w 2250564"/>
              <a:gd name="connsiteY0" fmla="*/ 0 h 1381525"/>
              <a:gd name="connsiteX1" fmla="*/ 2139213 w 2250564"/>
              <a:gd name="connsiteY1" fmla="*/ 0 h 1381525"/>
              <a:gd name="connsiteX2" fmla="*/ 2250564 w 2250564"/>
              <a:gd name="connsiteY2" fmla="*/ 111351 h 1381525"/>
              <a:gd name="connsiteX3" fmla="*/ 2250564 w 2250564"/>
              <a:gd name="connsiteY3" fmla="*/ 1270174 h 1381525"/>
              <a:gd name="connsiteX4" fmla="*/ 2139213 w 2250564"/>
              <a:gd name="connsiteY4" fmla="*/ 1381525 h 1381525"/>
              <a:gd name="connsiteX5" fmla="*/ 111351 w 2250564"/>
              <a:gd name="connsiteY5" fmla="*/ 1381525 h 1381525"/>
              <a:gd name="connsiteX6" fmla="*/ 0 w 2250564"/>
              <a:gd name="connsiteY6" fmla="*/ 1270174 h 1381525"/>
              <a:gd name="connsiteX7" fmla="*/ 0 w 2250564"/>
              <a:gd name="connsiteY7" fmla="*/ 111351 h 1381525"/>
              <a:gd name="connsiteX8" fmla="*/ 111351 w 2250564"/>
              <a:gd name="connsiteY8" fmla="*/ 0 h 138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0564" h="1381525">
                <a:moveTo>
                  <a:pt x="111351" y="0"/>
                </a:moveTo>
                <a:lnTo>
                  <a:pt x="2139213" y="0"/>
                </a:lnTo>
                <a:cubicBezTo>
                  <a:pt x="2200710" y="0"/>
                  <a:pt x="2250564" y="49854"/>
                  <a:pt x="2250564" y="111351"/>
                </a:cubicBezTo>
                <a:lnTo>
                  <a:pt x="2250564" y="1270174"/>
                </a:lnTo>
                <a:cubicBezTo>
                  <a:pt x="2250564" y="1331671"/>
                  <a:pt x="2200710" y="1381525"/>
                  <a:pt x="2139213" y="1381525"/>
                </a:cubicBezTo>
                <a:lnTo>
                  <a:pt x="111351" y="1381525"/>
                </a:lnTo>
                <a:cubicBezTo>
                  <a:pt x="49854" y="1381525"/>
                  <a:pt x="0" y="1331671"/>
                  <a:pt x="0" y="1270174"/>
                </a:cubicBezTo>
                <a:lnTo>
                  <a:pt x="0" y="111351"/>
                </a:lnTo>
                <a:cubicBezTo>
                  <a:pt x="0" y="49854"/>
                  <a:pt x="49854" y="0"/>
                  <a:pt x="1113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4C95FE5-4B5C-4920-A0C8-CAAECBD906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22808" y="3350169"/>
            <a:ext cx="2232758" cy="1386248"/>
          </a:xfrm>
          <a:custGeom>
            <a:avLst/>
            <a:gdLst>
              <a:gd name="connsiteX0" fmla="*/ 111732 w 2232758"/>
              <a:gd name="connsiteY0" fmla="*/ 0 h 1386248"/>
              <a:gd name="connsiteX1" fmla="*/ 2121026 w 2232758"/>
              <a:gd name="connsiteY1" fmla="*/ 0 h 1386248"/>
              <a:gd name="connsiteX2" fmla="*/ 2232758 w 2232758"/>
              <a:gd name="connsiteY2" fmla="*/ 111732 h 1386248"/>
              <a:gd name="connsiteX3" fmla="*/ 2232758 w 2232758"/>
              <a:gd name="connsiteY3" fmla="*/ 1274516 h 1386248"/>
              <a:gd name="connsiteX4" fmla="*/ 2121026 w 2232758"/>
              <a:gd name="connsiteY4" fmla="*/ 1386248 h 1386248"/>
              <a:gd name="connsiteX5" fmla="*/ 111732 w 2232758"/>
              <a:gd name="connsiteY5" fmla="*/ 1386248 h 1386248"/>
              <a:gd name="connsiteX6" fmla="*/ 0 w 2232758"/>
              <a:gd name="connsiteY6" fmla="*/ 1274516 h 1386248"/>
              <a:gd name="connsiteX7" fmla="*/ 0 w 2232758"/>
              <a:gd name="connsiteY7" fmla="*/ 111732 h 1386248"/>
              <a:gd name="connsiteX8" fmla="*/ 111732 w 2232758"/>
              <a:gd name="connsiteY8" fmla="*/ 0 h 138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758" h="1386248">
                <a:moveTo>
                  <a:pt x="111732" y="0"/>
                </a:moveTo>
                <a:lnTo>
                  <a:pt x="2121026" y="0"/>
                </a:lnTo>
                <a:cubicBezTo>
                  <a:pt x="2182734" y="0"/>
                  <a:pt x="2232758" y="50024"/>
                  <a:pt x="2232758" y="111732"/>
                </a:cubicBezTo>
                <a:lnTo>
                  <a:pt x="2232758" y="1274516"/>
                </a:lnTo>
                <a:cubicBezTo>
                  <a:pt x="2232758" y="1336224"/>
                  <a:pt x="2182734" y="1386248"/>
                  <a:pt x="2121026" y="1386248"/>
                </a:cubicBezTo>
                <a:lnTo>
                  <a:pt x="111732" y="1386248"/>
                </a:lnTo>
                <a:cubicBezTo>
                  <a:pt x="50024" y="1386248"/>
                  <a:pt x="0" y="1336224"/>
                  <a:pt x="0" y="1274516"/>
                </a:cubicBezTo>
                <a:lnTo>
                  <a:pt x="0" y="111732"/>
                </a:lnTo>
                <a:cubicBezTo>
                  <a:pt x="0" y="50024"/>
                  <a:pt x="50024" y="0"/>
                  <a:pt x="1117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D0652D1-3591-4FDA-A50A-C46D6528D8F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4809" y="4919777"/>
            <a:ext cx="2232758" cy="1386248"/>
          </a:xfrm>
          <a:custGeom>
            <a:avLst/>
            <a:gdLst>
              <a:gd name="connsiteX0" fmla="*/ 111732 w 2232758"/>
              <a:gd name="connsiteY0" fmla="*/ 0 h 1386248"/>
              <a:gd name="connsiteX1" fmla="*/ 2121026 w 2232758"/>
              <a:gd name="connsiteY1" fmla="*/ 0 h 1386248"/>
              <a:gd name="connsiteX2" fmla="*/ 2232758 w 2232758"/>
              <a:gd name="connsiteY2" fmla="*/ 111732 h 1386248"/>
              <a:gd name="connsiteX3" fmla="*/ 2232758 w 2232758"/>
              <a:gd name="connsiteY3" fmla="*/ 1274516 h 1386248"/>
              <a:gd name="connsiteX4" fmla="*/ 2121026 w 2232758"/>
              <a:gd name="connsiteY4" fmla="*/ 1386248 h 1386248"/>
              <a:gd name="connsiteX5" fmla="*/ 111732 w 2232758"/>
              <a:gd name="connsiteY5" fmla="*/ 1386248 h 1386248"/>
              <a:gd name="connsiteX6" fmla="*/ 0 w 2232758"/>
              <a:gd name="connsiteY6" fmla="*/ 1274516 h 1386248"/>
              <a:gd name="connsiteX7" fmla="*/ 0 w 2232758"/>
              <a:gd name="connsiteY7" fmla="*/ 111732 h 1386248"/>
              <a:gd name="connsiteX8" fmla="*/ 111732 w 2232758"/>
              <a:gd name="connsiteY8" fmla="*/ 0 h 138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758" h="1386248">
                <a:moveTo>
                  <a:pt x="111732" y="0"/>
                </a:moveTo>
                <a:lnTo>
                  <a:pt x="2121026" y="0"/>
                </a:lnTo>
                <a:cubicBezTo>
                  <a:pt x="2182734" y="0"/>
                  <a:pt x="2232758" y="50024"/>
                  <a:pt x="2232758" y="111732"/>
                </a:cubicBezTo>
                <a:lnTo>
                  <a:pt x="2232758" y="1274516"/>
                </a:lnTo>
                <a:cubicBezTo>
                  <a:pt x="2232758" y="1336224"/>
                  <a:pt x="2182734" y="1386248"/>
                  <a:pt x="2121026" y="1386248"/>
                </a:cubicBezTo>
                <a:lnTo>
                  <a:pt x="111732" y="1386248"/>
                </a:lnTo>
                <a:cubicBezTo>
                  <a:pt x="50024" y="1386248"/>
                  <a:pt x="0" y="1336224"/>
                  <a:pt x="0" y="1274516"/>
                </a:cubicBezTo>
                <a:lnTo>
                  <a:pt x="0" y="111732"/>
                </a:lnTo>
                <a:cubicBezTo>
                  <a:pt x="0" y="50024"/>
                  <a:pt x="50024" y="0"/>
                  <a:pt x="1117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44E7CF2-17A4-455E-B61D-90553135F2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66471" y="4922225"/>
            <a:ext cx="2255084" cy="1386500"/>
          </a:xfrm>
          <a:custGeom>
            <a:avLst/>
            <a:gdLst>
              <a:gd name="connsiteX0" fmla="*/ 111752 w 2255084"/>
              <a:gd name="connsiteY0" fmla="*/ 0 h 1386500"/>
              <a:gd name="connsiteX1" fmla="*/ 2143332 w 2255084"/>
              <a:gd name="connsiteY1" fmla="*/ 0 h 1386500"/>
              <a:gd name="connsiteX2" fmla="*/ 2255084 w 2255084"/>
              <a:gd name="connsiteY2" fmla="*/ 111752 h 1386500"/>
              <a:gd name="connsiteX3" fmla="*/ 2255084 w 2255084"/>
              <a:gd name="connsiteY3" fmla="*/ 1274748 h 1386500"/>
              <a:gd name="connsiteX4" fmla="*/ 2143332 w 2255084"/>
              <a:gd name="connsiteY4" fmla="*/ 1386500 h 1386500"/>
              <a:gd name="connsiteX5" fmla="*/ 111752 w 2255084"/>
              <a:gd name="connsiteY5" fmla="*/ 1386500 h 1386500"/>
              <a:gd name="connsiteX6" fmla="*/ 0 w 2255084"/>
              <a:gd name="connsiteY6" fmla="*/ 1274748 h 1386500"/>
              <a:gd name="connsiteX7" fmla="*/ 0 w 2255084"/>
              <a:gd name="connsiteY7" fmla="*/ 111752 h 1386500"/>
              <a:gd name="connsiteX8" fmla="*/ 111752 w 2255084"/>
              <a:gd name="connsiteY8" fmla="*/ 0 h 138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5084" h="1386500">
                <a:moveTo>
                  <a:pt x="111752" y="0"/>
                </a:moveTo>
                <a:lnTo>
                  <a:pt x="2143332" y="0"/>
                </a:lnTo>
                <a:cubicBezTo>
                  <a:pt x="2205051" y="0"/>
                  <a:pt x="2255084" y="50033"/>
                  <a:pt x="2255084" y="111752"/>
                </a:cubicBezTo>
                <a:lnTo>
                  <a:pt x="2255084" y="1274748"/>
                </a:lnTo>
                <a:cubicBezTo>
                  <a:pt x="2255084" y="1336467"/>
                  <a:pt x="2205051" y="1386500"/>
                  <a:pt x="2143332" y="1386500"/>
                </a:cubicBezTo>
                <a:lnTo>
                  <a:pt x="111752" y="1386500"/>
                </a:lnTo>
                <a:cubicBezTo>
                  <a:pt x="50033" y="1386500"/>
                  <a:pt x="0" y="1336467"/>
                  <a:pt x="0" y="1274748"/>
                </a:cubicBezTo>
                <a:lnTo>
                  <a:pt x="0" y="111752"/>
                </a:lnTo>
                <a:cubicBezTo>
                  <a:pt x="0" y="50033"/>
                  <a:pt x="50033" y="0"/>
                  <a:pt x="1117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9278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E47D43A-EF7A-4CA6-973A-67EAD41062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46497" y="-288470"/>
            <a:ext cx="8724904" cy="7445376"/>
          </a:xfrm>
        </p:spPr>
        <p:txBody>
          <a:bodyPr/>
          <a:lstStyle/>
          <a:p>
            <a:endParaRPr lang="en-I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7340DA1-2504-41A7-8D05-B9A8C47FEE5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2574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0CECA978-2DEA-440A-A1D9-542884AACF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14918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0F023FA-0D68-49F9-91EA-77E337C67C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7262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E2491BE-3305-43D0-A97D-7CD6CD3AE9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79606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8C2B8E28-6A4D-4FBE-807A-76D4AA7AC1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411949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156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2E73A-0934-43E0-A0FF-8A98169C1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E8C510-B3B5-4ABF-B7E2-0D26619E0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09-02-2022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3B928-4543-42ED-BAD4-2B9813E86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BD95D4-5019-4AA1-93F0-72B4598D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‹N°›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5254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B272B2-2951-4C52-90F5-56157438A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09-02-2022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1CB8AC-AEB3-4742-B01F-9B9690A68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C7BE3A-2D73-4A3B-B9E1-149F92DE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‹N°›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9061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2F771-C6B6-45A8-9C03-BA22293B2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D6202-EBAF-419C-9BB0-5A5609B79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7790D9-FBF8-48EB-90EE-B87DDD62F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BF8677-A77F-44F2-8992-F3859F509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09-02-2022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E49145-19AC-4B88-A55A-95E3FE445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3305F-44A9-4F0C-BA5E-AB47EB89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‹N°›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8480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0D008-24A3-421E-9D60-810A67F9E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EB311C-1CF5-40B5-824F-A4235C0482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4A0DA-8EA9-45FE-8179-29B8331AE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4BFE89-F6A7-4446-98AF-09C6C5C8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09-02-2022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964511-0FE8-44AB-A89D-1B14D9E2A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D5976-38E8-44EB-93EA-0F958CEDC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‹N°›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3356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F2A214-0D40-434A-BE84-57E89C03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BA4FD-8C68-411A-B5E4-8CA23808E8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B2CE0-0E15-42E5-89FE-382DA0587F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ED2BF-2E95-4229-BAF9-9E6D0612C733}" type="datetimeFigureOut">
              <a:rPr lang="en-IN" smtClean="0"/>
              <a:t>09-02-2022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D16C6-E607-4F9C-8264-E8F187687D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84C90-2BBB-435E-9999-B97CE0E8DE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A53BF-F3BD-4FF5-A6FD-C1A30205A690}" type="slidenum">
              <a:rPr lang="en-IN" smtClean="0"/>
              <a:t>‹N°›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1622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f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f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EE1E0E6B-ED4D-49C9-AB7D-EE7944623539}"/>
              </a:ext>
            </a:extLst>
          </p:cNvPr>
          <p:cNvGrpSpPr/>
          <p:nvPr/>
        </p:nvGrpSpPr>
        <p:grpSpPr>
          <a:xfrm>
            <a:off x="3522792" y="2736581"/>
            <a:ext cx="5146416" cy="1384838"/>
            <a:chOff x="3283107" y="2671620"/>
            <a:chExt cx="5622870" cy="1513045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297FD19-8E71-4DF0-9E20-6C765FF65978}"/>
                </a:ext>
              </a:extLst>
            </p:cNvPr>
            <p:cNvSpPr/>
            <p:nvPr/>
          </p:nvSpPr>
          <p:spPr>
            <a:xfrm>
              <a:off x="3283107" y="2671976"/>
              <a:ext cx="769710" cy="1512689"/>
            </a:xfrm>
            <a:custGeom>
              <a:avLst/>
              <a:gdLst>
                <a:gd name="connsiteX0" fmla="*/ 535589 w 769710"/>
                <a:gd name="connsiteY0" fmla="*/ 855864 h 1512689"/>
                <a:gd name="connsiteX1" fmla="*/ 535589 w 769710"/>
                <a:gd name="connsiteY1" fmla="*/ 269656 h 1512689"/>
                <a:gd name="connsiteX2" fmla="*/ 534074 w 769710"/>
                <a:gd name="connsiteY2" fmla="*/ 21886 h 1512689"/>
                <a:gd name="connsiteX3" fmla="*/ 555713 w 769710"/>
                <a:gd name="connsiteY3" fmla="*/ -258 h 1512689"/>
                <a:gd name="connsiteX4" fmla="*/ 748880 w 769710"/>
                <a:gd name="connsiteY4" fmla="*/ -258 h 1512689"/>
                <a:gd name="connsiteX5" fmla="*/ 768861 w 769710"/>
                <a:gd name="connsiteY5" fmla="*/ 28594 h 1512689"/>
                <a:gd name="connsiteX6" fmla="*/ 768861 w 769710"/>
                <a:gd name="connsiteY6" fmla="*/ 535747 h 1512689"/>
                <a:gd name="connsiteX7" fmla="*/ 769438 w 769710"/>
                <a:gd name="connsiteY7" fmla="*/ 1388768 h 1512689"/>
                <a:gd name="connsiteX8" fmla="*/ 736474 w 769710"/>
                <a:gd name="connsiteY8" fmla="*/ 1424833 h 1512689"/>
                <a:gd name="connsiteX9" fmla="*/ 533064 w 769710"/>
                <a:gd name="connsiteY9" fmla="*/ 1446905 h 1512689"/>
                <a:gd name="connsiteX10" fmla="*/ 499668 w 769710"/>
                <a:gd name="connsiteY10" fmla="*/ 1426059 h 1512689"/>
                <a:gd name="connsiteX11" fmla="*/ 352881 w 769710"/>
                <a:gd name="connsiteY11" fmla="*/ 1006041 h 1512689"/>
                <a:gd name="connsiteX12" fmla="*/ 244685 w 769710"/>
                <a:gd name="connsiteY12" fmla="*/ 694147 h 1512689"/>
                <a:gd name="connsiteX13" fmla="*/ 234081 w 769710"/>
                <a:gd name="connsiteY13" fmla="*/ 683183 h 1512689"/>
                <a:gd name="connsiteX14" fmla="*/ 234081 w 769710"/>
                <a:gd name="connsiteY14" fmla="*/ 721701 h 1512689"/>
                <a:gd name="connsiteX15" fmla="*/ 234514 w 769710"/>
                <a:gd name="connsiteY15" fmla="*/ 1453613 h 1512689"/>
                <a:gd name="connsiteX16" fmla="*/ 202344 w 769710"/>
                <a:gd name="connsiteY16" fmla="*/ 1488020 h 1512689"/>
                <a:gd name="connsiteX17" fmla="*/ 31033 w 769710"/>
                <a:gd name="connsiteY17" fmla="*/ 1511390 h 1512689"/>
                <a:gd name="connsiteX18" fmla="*/ -272 w 769710"/>
                <a:gd name="connsiteY18" fmla="*/ 1483909 h 1512689"/>
                <a:gd name="connsiteX19" fmla="*/ -272 w 769710"/>
                <a:gd name="connsiteY19" fmla="*/ 31552 h 1512689"/>
                <a:gd name="connsiteX20" fmla="*/ 32187 w 769710"/>
                <a:gd name="connsiteY20" fmla="*/ -114 h 1512689"/>
                <a:gd name="connsiteX21" fmla="*/ 196501 w 769710"/>
                <a:gd name="connsiteY21" fmla="*/ -114 h 1512689"/>
                <a:gd name="connsiteX22" fmla="*/ 229393 w 769710"/>
                <a:gd name="connsiteY22" fmla="*/ 23112 h 1512689"/>
                <a:gd name="connsiteX23" fmla="*/ 450691 w 769710"/>
                <a:gd name="connsiteY23" fmla="*/ 636225 h 1512689"/>
                <a:gd name="connsiteX24" fmla="*/ 525779 w 769710"/>
                <a:gd name="connsiteY24" fmla="*/ 843890 h 1512689"/>
                <a:gd name="connsiteX25" fmla="*/ 535589 w 769710"/>
                <a:gd name="connsiteY25" fmla="*/ 855864 h 151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9710" h="1512689">
                  <a:moveTo>
                    <a:pt x="535589" y="855864"/>
                  </a:moveTo>
                  <a:cubicBezTo>
                    <a:pt x="535589" y="659307"/>
                    <a:pt x="535589" y="464482"/>
                    <a:pt x="535589" y="269656"/>
                  </a:cubicBezTo>
                  <a:cubicBezTo>
                    <a:pt x="535589" y="187044"/>
                    <a:pt x="535084" y="104454"/>
                    <a:pt x="534074" y="21886"/>
                  </a:cubicBezTo>
                  <a:cubicBezTo>
                    <a:pt x="534074" y="5945"/>
                    <a:pt x="538979" y="-402"/>
                    <a:pt x="555713" y="-258"/>
                  </a:cubicBezTo>
                  <a:cubicBezTo>
                    <a:pt x="620054" y="391"/>
                    <a:pt x="684539" y="752"/>
                    <a:pt x="748880" y="-258"/>
                  </a:cubicBezTo>
                  <a:cubicBezTo>
                    <a:pt x="772900" y="-691"/>
                    <a:pt x="768861" y="14168"/>
                    <a:pt x="768861" y="28594"/>
                  </a:cubicBezTo>
                  <a:cubicBezTo>
                    <a:pt x="768861" y="197669"/>
                    <a:pt x="768861" y="366723"/>
                    <a:pt x="768861" y="535747"/>
                  </a:cubicBezTo>
                  <a:cubicBezTo>
                    <a:pt x="768861" y="820087"/>
                    <a:pt x="768861" y="1104427"/>
                    <a:pt x="769438" y="1388768"/>
                  </a:cubicBezTo>
                  <a:cubicBezTo>
                    <a:pt x="769438" y="1414446"/>
                    <a:pt x="763018" y="1422669"/>
                    <a:pt x="736474" y="1424833"/>
                  </a:cubicBezTo>
                  <a:cubicBezTo>
                    <a:pt x="668526" y="1429883"/>
                    <a:pt x="600795" y="1438899"/>
                    <a:pt x="533064" y="1446905"/>
                  </a:cubicBezTo>
                  <a:cubicBezTo>
                    <a:pt x="515464" y="1448997"/>
                    <a:pt x="506304" y="1445535"/>
                    <a:pt x="499668" y="1426059"/>
                  </a:cubicBezTo>
                  <a:cubicBezTo>
                    <a:pt x="451773" y="1285693"/>
                    <a:pt x="401858" y="1146047"/>
                    <a:pt x="352881" y="1006041"/>
                  </a:cubicBezTo>
                  <a:cubicBezTo>
                    <a:pt x="316816" y="902172"/>
                    <a:pt x="280750" y="798087"/>
                    <a:pt x="244685" y="694147"/>
                  </a:cubicBezTo>
                  <a:cubicBezTo>
                    <a:pt x="243242" y="690035"/>
                    <a:pt x="243891" y="684265"/>
                    <a:pt x="234081" y="683183"/>
                  </a:cubicBezTo>
                  <a:cubicBezTo>
                    <a:pt x="234081" y="696166"/>
                    <a:pt x="234081" y="708934"/>
                    <a:pt x="234081" y="721701"/>
                  </a:cubicBezTo>
                  <a:cubicBezTo>
                    <a:pt x="234081" y="965648"/>
                    <a:pt x="233576" y="1209666"/>
                    <a:pt x="234514" y="1453613"/>
                  </a:cubicBezTo>
                  <a:cubicBezTo>
                    <a:pt x="234514" y="1479004"/>
                    <a:pt x="226652" y="1485640"/>
                    <a:pt x="202344" y="1488020"/>
                  </a:cubicBezTo>
                  <a:cubicBezTo>
                    <a:pt x="144639" y="1493646"/>
                    <a:pt x="88016" y="1502446"/>
                    <a:pt x="31033" y="1511390"/>
                  </a:cubicBezTo>
                  <a:cubicBezTo>
                    <a:pt x="7662" y="1515069"/>
                    <a:pt x="-344" y="1509587"/>
                    <a:pt x="-272" y="1483909"/>
                  </a:cubicBezTo>
                  <a:cubicBezTo>
                    <a:pt x="543" y="999766"/>
                    <a:pt x="543" y="515644"/>
                    <a:pt x="-272" y="31552"/>
                  </a:cubicBezTo>
                  <a:cubicBezTo>
                    <a:pt x="-272" y="5513"/>
                    <a:pt x="6941" y="-1051"/>
                    <a:pt x="32187" y="-114"/>
                  </a:cubicBezTo>
                  <a:cubicBezTo>
                    <a:pt x="86934" y="1762"/>
                    <a:pt x="141754" y="968"/>
                    <a:pt x="196501" y="-114"/>
                  </a:cubicBezTo>
                  <a:cubicBezTo>
                    <a:pt x="214534" y="-114"/>
                    <a:pt x="222829" y="4863"/>
                    <a:pt x="229393" y="23112"/>
                  </a:cubicBezTo>
                  <a:cubicBezTo>
                    <a:pt x="302389" y="227748"/>
                    <a:pt x="376757" y="431951"/>
                    <a:pt x="450691" y="636225"/>
                  </a:cubicBezTo>
                  <a:cubicBezTo>
                    <a:pt x="475742" y="705377"/>
                    <a:pt x="500771" y="774594"/>
                    <a:pt x="525779" y="843890"/>
                  </a:cubicBezTo>
                  <a:cubicBezTo>
                    <a:pt x="527005" y="848218"/>
                    <a:pt x="526068" y="853628"/>
                    <a:pt x="535589" y="855864"/>
                  </a:cubicBezTo>
                  <a:close/>
                </a:path>
              </a:pathLst>
            </a:custGeom>
            <a:solidFill>
              <a:srgbClr val="E50914"/>
            </a:solidFill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0866003-8ACD-4347-91D9-D7AFAE2F22CA}"/>
                </a:ext>
              </a:extLst>
            </p:cNvPr>
            <p:cNvSpPr/>
            <p:nvPr/>
          </p:nvSpPr>
          <p:spPr>
            <a:xfrm>
              <a:off x="8047056" y="2671971"/>
              <a:ext cx="858921" cy="1512047"/>
            </a:xfrm>
            <a:custGeom>
              <a:avLst/>
              <a:gdLst>
                <a:gd name="connsiteX0" fmla="*/ 416586 w 858921"/>
                <a:gd name="connsiteY0" fmla="*/ 1030859 h 1512047"/>
                <a:gd name="connsiteX1" fmla="*/ 274560 w 858921"/>
                <a:gd name="connsiteY1" fmla="*/ 1357684 h 1512047"/>
                <a:gd name="connsiteX2" fmla="*/ 264102 w 858921"/>
                <a:gd name="connsiteY2" fmla="*/ 1381127 h 1512047"/>
                <a:gd name="connsiteX3" fmla="*/ 180357 w 858921"/>
                <a:gd name="connsiteY3" fmla="*/ 1429671 h 1512047"/>
                <a:gd name="connsiteX4" fmla="*/ 14456 w 858921"/>
                <a:gd name="connsiteY4" fmla="*/ 1412792 h 1512047"/>
                <a:gd name="connsiteX5" fmla="*/ 2843 w 858921"/>
                <a:gd name="connsiteY5" fmla="*/ 1393605 h 1512047"/>
                <a:gd name="connsiteX6" fmla="*/ 285236 w 858921"/>
                <a:gd name="connsiteY6" fmla="*/ 744427 h 1512047"/>
                <a:gd name="connsiteX7" fmla="*/ 286462 w 858921"/>
                <a:gd name="connsiteY7" fmla="*/ 687876 h 1512047"/>
                <a:gd name="connsiteX8" fmla="*/ 28017 w 858921"/>
                <a:gd name="connsiteY8" fmla="*/ 25137 h 1512047"/>
                <a:gd name="connsiteX9" fmla="*/ 45112 w 858921"/>
                <a:gd name="connsiteY9" fmla="*/ -253 h 1512047"/>
                <a:gd name="connsiteX10" fmla="*/ 247078 w 858921"/>
                <a:gd name="connsiteY10" fmla="*/ -253 h 1512047"/>
                <a:gd name="connsiteX11" fmla="*/ 280042 w 858921"/>
                <a:gd name="connsiteY11" fmla="*/ 23406 h 1512047"/>
                <a:gd name="connsiteX12" fmla="*/ 424665 w 858921"/>
                <a:gd name="connsiteY12" fmla="*/ 397693 h 1512047"/>
                <a:gd name="connsiteX13" fmla="*/ 430291 w 858921"/>
                <a:gd name="connsiteY13" fmla="*/ 403031 h 1512047"/>
                <a:gd name="connsiteX14" fmla="*/ 456763 w 858921"/>
                <a:gd name="connsiteY14" fmla="*/ 347490 h 1512047"/>
                <a:gd name="connsiteX15" fmla="*/ 597346 w 858921"/>
                <a:gd name="connsiteY15" fmla="*/ 21386 h 1512047"/>
                <a:gd name="connsiteX16" fmla="*/ 626848 w 858921"/>
                <a:gd name="connsiteY16" fmla="*/ -253 h 1512047"/>
                <a:gd name="connsiteX17" fmla="*/ 840212 w 858921"/>
                <a:gd name="connsiteY17" fmla="*/ -253 h 1512047"/>
                <a:gd name="connsiteX18" fmla="*/ 854638 w 858921"/>
                <a:gd name="connsiteY18" fmla="*/ 22324 h 1512047"/>
                <a:gd name="connsiteX19" fmla="*/ 597707 w 858921"/>
                <a:gd name="connsiteY19" fmla="*/ 613798 h 1512047"/>
                <a:gd name="connsiteX20" fmla="*/ 586238 w 858921"/>
                <a:gd name="connsiteY20" fmla="*/ 640125 h 1512047"/>
                <a:gd name="connsiteX21" fmla="*/ 581982 w 858921"/>
                <a:gd name="connsiteY21" fmla="*/ 803213 h 1512047"/>
                <a:gd name="connsiteX22" fmla="*/ 824127 w 858921"/>
                <a:gd name="connsiteY22" fmla="*/ 1423540 h 1512047"/>
                <a:gd name="connsiteX23" fmla="*/ 847857 w 858921"/>
                <a:gd name="connsiteY23" fmla="*/ 1485067 h 1512047"/>
                <a:gd name="connsiteX24" fmla="*/ 826218 w 858921"/>
                <a:gd name="connsiteY24" fmla="*/ 1509880 h 1512047"/>
                <a:gd name="connsiteX25" fmla="*/ 640769 w 858921"/>
                <a:gd name="connsiteY25" fmla="*/ 1485428 h 1512047"/>
                <a:gd name="connsiteX26" fmla="*/ 573471 w 858921"/>
                <a:gd name="connsiteY26" fmla="*/ 1429743 h 1512047"/>
                <a:gd name="connsiteX27" fmla="*/ 423799 w 858921"/>
                <a:gd name="connsiteY27" fmla="*/ 1041678 h 1512047"/>
                <a:gd name="connsiteX28" fmla="*/ 416586 w 858921"/>
                <a:gd name="connsiteY28" fmla="*/ 1030859 h 151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58921" h="1512047">
                  <a:moveTo>
                    <a:pt x="416586" y="1030859"/>
                  </a:moveTo>
                  <a:cubicBezTo>
                    <a:pt x="368042" y="1142590"/>
                    <a:pt x="321374" y="1250137"/>
                    <a:pt x="274560" y="1357684"/>
                  </a:cubicBezTo>
                  <a:cubicBezTo>
                    <a:pt x="271170" y="1365546"/>
                    <a:pt x="267780" y="1373409"/>
                    <a:pt x="264102" y="1381127"/>
                  </a:cubicBezTo>
                  <a:cubicBezTo>
                    <a:pt x="238567" y="1435153"/>
                    <a:pt x="238567" y="1435369"/>
                    <a:pt x="180357" y="1429671"/>
                  </a:cubicBezTo>
                  <a:cubicBezTo>
                    <a:pt x="124961" y="1424261"/>
                    <a:pt x="69636" y="1418058"/>
                    <a:pt x="14456" y="1412792"/>
                  </a:cubicBezTo>
                  <a:cubicBezTo>
                    <a:pt x="535" y="1411422"/>
                    <a:pt x="-3937" y="1409185"/>
                    <a:pt x="2843" y="1393605"/>
                  </a:cubicBezTo>
                  <a:cubicBezTo>
                    <a:pt x="97263" y="1177212"/>
                    <a:pt x="190383" y="960819"/>
                    <a:pt x="285236" y="744427"/>
                  </a:cubicBezTo>
                  <a:cubicBezTo>
                    <a:pt x="293949" y="726675"/>
                    <a:pt x="294396" y="705988"/>
                    <a:pt x="286462" y="687876"/>
                  </a:cubicBezTo>
                  <a:cubicBezTo>
                    <a:pt x="199905" y="467083"/>
                    <a:pt x="114646" y="245857"/>
                    <a:pt x="28017" y="25137"/>
                  </a:cubicBezTo>
                  <a:cubicBezTo>
                    <a:pt x="19577" y="3498"/>
                    <a:pt x="23184" y="-542"/>
                    <a:pt x="45112" y="-253"/>
                  </a:cubicBezTo>
                  <a:cubicBezTo>
                    <a:pt x="112338" y="757"/>
                    <a:pt x="179708" y="973"/>
                    <a:pt x="247078" y="-253"/>
                  </a:cubicBezTo>
                  <a:cubicBezTo>
                    <a:pt x="266265" y="-253"/>
                    <a:pt x="273839" y="6960"/>
                    <a:pt x="280042" y="23406"/>
                  </a:cubicBezTo>
                  <a:cubicBezTo>
                    <a:pt x="327843" y="148430"/>
                    <a:pt x="376048" y="273195"/>
                    <a:pt x="424665" y="397693"/>
                  </a:cubicBezTo>
                  <a:cubicBezTo>
                    <a:pt x="425242" y="399208"/>
                    <a:pt x="427262" y="400218"/>
                    <a:pt x="430291" y="403031"/>
                  </a:cubicBezTo>
                  <a:cubicBezTo>
                    <a:pt x="443780" y="386441"/>
                    <a:pt x="448684" y="365956"/>
                    <a:pt x="456763" y="347490"/>
                  </a:cubicBezTo>
                  <a:cubicBezTo>
                    <a:pt x="504225" y="239056"/>
                    <a:pt x="551111" y="130354"/>
                    <a:pt x="597346" y="21386"/>
                  </a:cubicBezTo>
                  <a:cubicBezTo>
                    <a:pt x="603189" y="7537"/>
                    <a:pt x="610330" y="-253"/>
                    <a:pt x="626848" y="-253"/>
                  </a:cubicBezTo>
                  <a:cubicBezTo>
                    <a:pt x="697970" y="540"/>
                    <a:pt x="769091" y="684"/>
                    <a:pt x="840212" y="-253"/>
                  </a:cubicBezTo>
                  <a:cubicBezTo>
                    <a:pt x="860624" y="-253"/>
                    <a:pt x="861851" y="4652"/>
                    <a:pt x="854638" y="22324"/>
                  </a:cubicBezTo>
                  <a:cubicBezTo>
                    <a:pt x="768585" y="219479"/>
                    <a:pt x="682894" y="416642"/>
                    <a:pt x="597707" y="613798"/>
                  </a:cubicBezTo>
                  <a:cubicBezTo>
                    <a:pt x="593956" y="622598"/>
                    <a:pt x="590494" y="631470"/>
                    <a:pt x="586238" y="640125"/>
                  </a:cubicBezTo>
                  <a:cubicBezTo>
                    <a:pt x="548081" y="720768"/>
                    <a:pt x="549307" y="720263"/>
                    <a:pt x="581982" y="803213"/>
                  </a:cubicBezTo>
                  <a:cubicBezTo>
                    <a:pt x="663346" y="1009796"/>
                    <a:pt x="743484" y="1216812"/>
                    <a:pt x="824127" y="1423540"/>
                  </a:cubicBezTo>
                  <a:cubicBezTo>
                    <a:pt x="832133" y="1444025"/>
                    <a:pt x="840139" y="1464510"/>
                    <a:pt x="847857" y="1485067"/>
                  </a:cubicBezTo>
                  <a:cubicBezTo>
                    <a:pt x="858677" y="1513920"/>
                    <a:pt x="858317" y="1513920"/>
                    <a:pt x="826218" y="1509880"/>
                  </a:cubicBezTo>
                  <a:cubicBezTo>
                    <a:pt x="764402" y="1501513"/>
                    <a:pt x="702802" y="1489467"/>
                    <a:pt x="640769" y="1485428"/>
                  </a:cubicBezTo>
                  <a:cubicBezTo>
                    <a:pt x="600737" y="1482903"/>
                    <a:pt x="586094" y="1463789"/>
                    <a:pt x="573471" y="1429743"/>
                  </a:cubicBezTo>
                  <a:cubicBezTo>
                    <a:pt x="525144" y="1299907"/>
                    <a:pt x="474002" y="1170937"/>
                    <a:pt x="423799" y="1041678"/>
                  </a:cubicBezTo>
                  <a:cubicBezTo>
                    <a:pt x="421643" y="1037913"/>
                    <a:pt x="419226" y="1034299"/>
                    <a:pt x="416586" y="1030859"/>
                  </a:cubicBezTo>
                  <a:close/>
                </a:path>
              </a:pathLst>
            </a:custGeom>
            <a:solidFill>
              <a:srgbClr val="E50914"/>
            </a:solidFill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05DBB9-573B-4B06-8461-F1F7C5A18E53}"/>
                </a:ext>
              </a:extLst>
            </p:cNvPr>
            <p:cNvSpPr/>
            <p:nvPr/>
          </p:nvSpPr>
          <p:spPr>
            <a:xfrm>
              <a:off x="4281328" y="2671767"/>
              <a:ext cx="653651" cy="1396785"/>
            </a:xfrm>
            <a:custGeom>
              <a:avLst/>
              <a:gdLst>
                <a:gd name="connsiteX0" fmla="*/ 232 w 653651"/>
                <a:gd name="connsiteY0" fmla="*/ 698684 h 1396785"/>
                <a:gd name="connsiteX1" fmla="*/ -273 w 653651"/>
                <a:gd name="connsiteY1" fmla="*/ 30318 h 1396785"/>
                <a:gd name="connsiteX2" fmla="*/ 30095 w 653651"/>
                <a:gd name="connsiteY2" fmla="*/ -265 h 1396785"/>
                <a:gd name="connsiteX3" fmla="*/ 621569 w 653651"/>
                <a:gd name="connsiteY3" fmla="*/ -265 h 1396785"/>
                <a:gd name="connsiteX4" fmla="*/ 653306 w 653651"/>
                <a:gd name="connsiteY4" fmla="*/ 32266 h 1396785"/>
                <a:gd name="connsiteX5" fmla="*/ 653306 w 653651"/>
                <a:gd name="connsiteY5" fmla="*/ 202207 h 1396785"/>
                <a:gd name="connsiteX6" fmla="*/ 620270 w 653651"/>
                <a:gd name="connsiteY6" fmla="*/ 236541 h 1396785"/>
                <a:gd name="connsiteX7" fmla="*/ 262717 w 653651"/>
                <a:gd name="connsiteY7" fmla="*/ 235315 h 1396785"/>
                <a:gd name="connsiteX8" fmla="*/ 233865 w 653651"/>
                <a:gd name="connsiteY8" fmla="*/ 264167 h 1396785"/>
                <a:gd name="connsiteX9" fmla="*/ 233865 w 653651"/>
                <a:gd name="connsiteY9" fmla="*/ 526291 h 1396785"/>
                <a:gd name="connsiteX10" fmla="*/ 265458 w 653651"/>
                <a:gd name="connsiteY10" fmla="*/ 558966 h 1396785"/>
                <a:gd name="connsiteX11" fmla="*/ 527799 w 653651"/>
                <a:gd name="connsiteY11" fmla="*/ 557812 h 1396785"/>
                <a:gd name="connsiteX12" fmla="*/ 555064 w 653651"/>
                <a:gd name="connsiteY12" fmla="*/ 585655 h 1396785"/>
                <a:gd name="connsiteX13" fmla="*/ 555064 w 653651"/>
                <a:gd name="connsiteY13" fmla="*/ 764251 h 1396785"/>
                <a:gd name="connsiteX14" fmla="*/ 527799 w 653651"/>
                <a:gd name="connsiteY14" fmla="*/ 792238 h 1396785"/>
                <a:gd name="connsiteX15" fmla="*/ 265458 w 653651"/>
                <a:gd name="connsiteY15" fmla="*/ 791084 h 1396785"/>
                <a:gd name="connsiteX16" fmla="*/ 233865 w 653651"/>
                <a:gd name="connsiteY16" fmla="*/ 823687 h 1396785"/>
                <a:gd name="connsiteX17" fmla="*/ 233865 w 653651"/>
                <a:gd name="connsiteY17" fmla="*/ 1114663 h 1396785"/>
                <a:gd name="connsiteX18" fmla="*/ 263438 w 653651"/>
                <a:gd name="connsiteY18" fmla="*/ 1141856 h 1396785"/>
                <a:gd name="connsiteX19" fmla="*/ 628565 w 653651"/>
                <a:gd name="connsiteY19" fmla="*/ 1116394 h 1396785"/>
                <a:gd name="connsiteX20" fmla="*/ 653234 w 653651"/>
                <a:gd name="connsiteY20" fmla="*/ 1139404 h 1396785"/>
                <a:gd name="connsiteX21" fmla="*/ 653234 w 653651"/>
                <a:gd name="connsiteY21" fmla="*/ 1326944 h 1396785"/>
                <a:gd name="connsiteX22" fmla="*/ 630441 w 653651"/>
                <a:gd name="connsiteY22" fmla="*/ 1350820 h 1396785"/>
                <a:gd name="connsiteX23" fmla="*/ 300009 w 653651"/>
                <a:gd name="connsiteY23" fmla="*/ 1373469 h 1396785"/>
                <a:gd name="connsiteX24" fmla="*/ 27426 w 653651"/>
                <a:gd name="connsiteY24" fmla="*/ 1396118 h 1396785"/>
                <a:gd name="connsiteX25" fmla="*/ 305 w 653651"/>
                <a:gd name="connsiteY25" fmla="*/ 1370295 h 1396785"/>
                <a:gd name="connsiteX26" fmla="*/ 232 w 653651"/>
                <a:gd name="connsiteY26" fmla="*/ 698684 h 139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53651" h="1396785">
                  <a:moveTo>
                    <a:pt x="232" y="698684"/>
                  </a:moveTo>
                  <a:cubicBezTo>
                    <a:pt x="232" y="475871"/>
                    <a:pt x="593" y="253059"/>
                    <a:pt x="-273" y="30318"/>
                  </a:cubicBezTo>
                  <a:cubicBezTo>
                    <a:pt x="-273" y="6515"/>
                    <a:pt x="5859" y="-409"/>
                    <a:pt x="30095" y="-265"/>
                  </a:cubicBezTo>
                  <a:cubicBezTo>
                    <a:pt x="227250" y="745"/>
                    <a:pt x="424413" y="745"/>
                    <a:pt x="621569" y="-265"/>
                  </a:cubicBezTo>
                  <a:cubicBezTo>
                    <a:pt x="647536" y="-265"/>
                    <a:pt x="654172" y="6948"/>
                    <a:pt x="653306" y="32266"/>
                  </a:cubicBezTo>
                  <a:cubicBezTo>
                    <a:pt x="651431" y="88817"/>
                    <a:pt x="651503" y="145584"/>
                    <a:pt x="653306" y="202207"/>
                  </a:cubicBezTo>
                  <a:cubicBezTo>
                    <a:pt x="654100" y="227813"/>
                    <a:pt x="648041" y="236901"/>
                    <a:pt x="620270" y="236541"/>
                  </a:cubicBezTo>
                  <a:cubicBezTo>
                    <a:pt x="501110" y="234954"/>
                    <a:pt x="381877" y="236541"/>
                    <a:pt x="262717" y="235315"/>
                  </a:cubicBezTo>
                  <a:cubicBezTo>
                    <a:pt x="239924" y="235315"/>
                    <a:pt x="233432" y="241446"/>
                    <a:pt x="233865" y="264167"/>
                  </a:cubicBezTo>
                  <a:cubicBezTo>
                    <a:pt x="235091" y="351517"/>
                    <a:pt x="235307" y="438940"/>
                    <a:pt x="233865" y="526291"/>
                  </a:cubicBezTo>
                  <a:cubicBezTo>
                    <a:pt x="233432" y="551176"/>
                    <a:pt x="239202" y="559471"/>
                    <a:pt x="265458" y="558966"/>
                  </a:cubicBezTo>
                  <a:cubicBezTo>
                    <a:pt x="352881" y="557307"/>
                    <a:pt x="440376" y="558966"/>
                    <a:pt x="527799" y="557812"/>
                  </a:cubicBezTo>
                  <a:cubicBezTo>
                    <a:pt x="549871" y="557812"/>
                    <a:pt x="555569" y="564448"/>
                    <a:pt x="555064" y="585655"/>
                  </a:cubicBezTo>
                  <a:cubicBezTo>
                    <a:pt x="553766" y="645184"/>
                    <a:pt x="553766" y="704721"/>
                    <a:pt x="555064" y="764251"/>
                  </a:cubicBezTo>
                  <a:cubicBezTo>
                    <a:pt x="555569" y="785385"/>
                    <a:pt x="550015" y="792526"/>
                    <a:pt x="527799" y="792238"/>
                  </a:cubicBezTo>
                  <a:cubicBezTo>
                    <a:pt x="440376" y="790939"/>
                    <a:pt x="352881" y="792743"/>
                    <a:pt x="265458" y="791084"/>
                  </a:cubicBezTo>
                  <a:cubicBezTo>
                    <a:pt x="239202" y="790507"/>
                    <a:pt x="233504" y="798802"/>
                    <a:pt x="233865" y="823687"/>
                  </a:cubicBezTo>
                  <a:cubicBezTo>
                    <a:pt x="235358" y="920725"/>
                    <a:pt x="235358" y="1017719"/>
                    <a:pt x="233865" y="1114663"/>
                  </a:cubicBezTo>
                  <a:cubicBezTo>
                    <a:pt x="233865" y="1138466"/>
                    <a:pt x="241078" y="1143516"/>
                    <a:pt x="263438" y="1141856"/>
                  </a:cubicBezTo>
                  <a:cubicBezTo>
                    <a:pt x="385051" y="1132768"/>
                    <a:pt x="506880" y="1125627"/>
                    <a:pt x="628565" y="1116394"/>
                  </a:cubicBezTo>
                  <a:cubicBezTo>
                    <a:pt x="648690" y="1114880"/>
                    <a:pt x="653523" y="1120578"/>
                    <a:pt x="653234" y="1139404"/>
                  </a:cubicBezTo>
                  <a:cubicBezTo>
                    <a:pt x="652462" y="1201920"/>
                    <a:pt x="652462" y="1264429"/>
                    <a:pt x="653234" y="1326944"/>
                  </a:cubicBezTo>
                  <a:cubicBezTo>
                    <a:pt x="653234" y="1344617"/>
                    <a:pt x="647536" y="1349738"/>
                    <a:pt x="630441" y="1350820"/>
                  </a:cubicBezTo>
                  <a:cubicBezTo>
                    <a:pt x="520225" y="1357744"/>
                    <a:pt x="410081" y="1365297"/>
                    <a:pt x="300009" y="1373469"/>
                  </a:cubicBezTo>
                  <a:cubicBezTo>
                    <a:pt x="209052" y="1380249"/>
                    <a:pt x="118167" y="1387246"/>
                    <a:pt x="27426" y="1396118"/>
                  </a:cubicBezTo>
                  <a:cubicBezTo>
                    <a:pt x="4344" y="1398354"/>
                    <a:pt x="232" y="1391430"/>
                    <a:pt x="305" y="1370295"/>
                  </a:cubicBezTo>
                  <a:cubicBezTo>
                    <a:pt x="593" y="1146257"/>
                    <a:pt x="232" y="922434"/>
                    <a:pt x="232" y="698684"/>
                  </a:cubicBezTo>
                  <a:close/>
                </a:path>
              </a:pathLst>
            </a:custGeom>
            <a:solidFill>
              <a:srgbClr val="E50914"/>
            </a:solidFill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8B25F8F-A5A6-4BC2-981F-2A20467C0914}"/>
                </a:ext>
              </a:extLst>
            </p:cNvPr>
            <p:cNvSpPr/>
            <p:nvPr/>
          </p:nvSpPr>
          <p:spPr>
            <a:xfrm>
              <a:off x="5974096" y="2671766"/>
              <a:ext cx="663375" cy="1317013"/>
            </a:xfrm>
            <a:custGeom>
              <a:avLst/>
              <a:gdLst>
                <a:gd name="connsiteX0" fmla="*/ 523 w 663375"/>
                <a:gd name="connsiteY0" fmla="*/ 658219 h 1317013"/>
                <a:gd name="connsiteX1" fmla="*/ -54 w 663375"/>
                <a:gd name="connsiteY1" fmla="*/ 33060 h 1317013"/>
                <a:gd name="connsiteX2" fmla="*/ 34208 w 663375"/>
                <a:gd name="connsiteY2" fmla="*/ -265 h 1317013"/>
                <a:gd name="connsiteX3" fmla="*/ 630948 w 663375"/>
                <a:gd name="connsiteY3" fmla="*/ -265 h 1317013"/>
                <a:gd name="connsiteX4" fmla="*/ 663046 w 663375"/>
                <a:gd name="connsiteY4" fmla="*/ 31905 h 1317013"/>
                <a:gd name="connsiteX5" fmla="*/ 663046 w 663375"/>
                <a:gd name="connsiteY5" fmla="*/ 210430 h 1317013"/>
                <a:gd name="connsiteX6" fmla="*/ 636790 w 663375"/>
                <a:gd name="connsiteY6" fmla="*/ 236325 h 1317013"/>
                <a:gd name="connsiteX7" fmla="*/ 267769 w 663375"/>
                <a:gd name="connsiteY7" fmla="*/ 235171 h 1317013"/>
                <a:gd name="connsiteX8" fmla="*/ 235237 w 663375"/>
                <a:gd name="connsiteY8" fmla="*/ 269072 h 1317013"/>
                <a:gd name="connsiteX9" fmla="*/ 235237 w 663375"/>
                <a:gd name="connsiteY9" fmla="*/ 519655 h 1317013"/>
                <a:gd name="connsiteX10" fmla="*/ 259329 w 663375"/>
                <a:gd name="connsiteY10" fmla="*/ 544180 h 1317013"/>
                <a:gd name="connsiteX11" fmla="*/ 530325 w 663375"/>
                <a:gd name="connsiteY11" fmla="*/ 543242 h 1317013"/>
                <a:gd name="connsiteX12" fmla="*/ 560404 w 663375"/>
                <a:gd name="connsiteY12" fmla="*/ 574042 h 1317013"/>
                <a:gd name="connsiteX13" fmla="*/ 560404 w 663375"/>
                <a:gd name="connsiteY13" fmla="*/ 747156 h 1317013"/>
                <a:gd name="connsiteX14" fmla="*/ 529027 w 663375"/>
                <a:gd name="connsiteY14" fmla="*/ 779904 h 1317013"/>
                <a:gd name="connsiteX15" fmla="*/ 263801 w 663375"/>
                <a:gd name="connsiteY15" fmla="*/ 778605 h 1317013"/>
                <a:gd name="connsiteX16" fmla="*/ 234949 w 663375"/>
                <a:gd name="connsiteY16" fmla="*/ 808107 h 1317013"/>
                <a:gd name="connsiteX17" fmla="*/ 235886 w 663375"/>
                <a:gd name="connsiteY17" fmla="*/ 1289148 h 1317013"/>
                <a:gd name="connsiteX18" fmla="*/ 209054 w 663375"/>
                <a:gd name="connsiteY18" fmla="*/ 1316702 h 1317013"/>
                <a:gd name="connsiteX19" fmla="*/ 30313 w 663375"/>
                <a:gd name="connsiteY19" fmla="*/ 1316702 h 1317013"/>
                <a:gd name="connsiteX20" fmla="*/ -270 w 663375"/>
                <a:gd name="connsiteY20" fmla="*/ 1286551 h 1317013"/>
                <a:gd name="connsiteX21" fmla="*/ 523 w 663375"/>
                <a:gd name="connsiteY21" fmla="*/ 658219 h 131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3375" h="1317013">
                  <a:moveTo>
                    <a:pt x="523" y="658219"/>
                  </a:moveTo>
                  <a:cubicBezTo>
                    <a:pt x="523" y="449832"/>
                    <a:pt x="1100" y="241446"/>
                    <a:pt x="-54" y="33060"/>
                  </a:cubicBezTo>
                  <a:cubicBezTo>
                    <a:pt x="-54" y="5866"/>
                    <a:pt x="8025" y="-409"/>
                    <a:pt x="34208" y="-265"/>
                  </a:cubicBezTo>
                  <a:cubicBezTo>
                    <a:pt x="233145" y="745"/>
                    <a:pt x="432061" y="745"/>
                    <a:pt x="630948" y="-265"/>
                  </a:cubicBezTo>
                  <a:cubicBezTo>
                    <a:pt x="656554" y="-265"/>
                    <a:pt x="663840" y="6371"/>
                    <a:pt x="663046" y="31905"/>
                  </a:cubicBezTo>
                  <a:cubicBezTo>
                    <a:pt x="661099" y="91341"/>
                    <a:pt x="661676" y="150922"/>
                    <a:pt x="663046" y="210430"/>
                  </a:cubicBezTo>
                  <a:cubicBezTo>
                    <a:pt x="663479" y="230771"/>
                    <a:pt x="656915" y="236469"/>
                    <a:pt x="636790" y="236325"/>
                  </a:cubicBezTo>
                  <a:cubicBezTo>
                    <a:pt x="514168" y="235459"/>
                    <a:pt x="390752" y="236758"/>
                    <a:pt x="267769" y="235171"/>
                  </a:cubicBezTo>
                  <a:cubicBezTo>
                    <a:pt x="240431" y="234810"/>
                    <a:pt x="234732" y="243466"/>
                    <a:pt x="235237" y="269072"/>
                  </a:cubicBezTo>
                  <a:cubicBezTo>
                    <a:pt x="236824" y="352600"/>
                    <a:pt x="236319" y="436127"/>
                    <a:pt x="235237" y="519655"/>
                  </a:cubicBezTo>
                  <a:cubicBezTo>
                    <a:pt x="235237" y="538553"/>
                    <a:pt x="240358" y="544396"/>
                    <a:pt x="259329" y="544180"/>
                  </a:cubicBezTo>
                  <a:cubicBezTo>
                    <a:pt x="349709" y="543314"/>
                    <a:pt x="439656" y="544685"/>
                    <a:pt x="530325" y="543242"/>
                  </a:cubicBezTo>
                  <a:cubicBezTo>
                    <a:pt x="554994" y="542809"/>
                    <a:pt x="561053" y="550455"/>
                    <a:pt x="560404" y="574042"/>
                  </a:cubicBezTo>
                  <a:cubicBezTo>
                    <a:pt x="558817" y="631746"/>
                    <a:pt x="558817" y="689451"/>
                    <a:pt x="560404" y="747156"/>
                  </a:cubicBezTo>
                  <a:cubicBezTo>
                    <a:pt x="561197" y="771753"/>
                    <a:pt x="555499" y="780408"/>
                    <a:pt x="529027" y="779904"/>
                  </a:cubicBezTo>
                  <a:cubicBezTo>
                    <a:pt x="440594" y="778100"/>
                    <a:pt x="352161" y="779904"/>
                    <a:pt x="263801" y="778605"/>
                  </a:cubicBezTo>
                  <a:cubicBezTo>
                    <a:pt x="239998" y="778172"/>
                    <a:pt x="234949" y="785818"/>
                    <a:pt x="234949" y="808107"/>
                  </a:cubicBezTo>
                  <a:cubicBezTo>
                    <a:pt x="235742" y="968454"/>
                    <a:pt x="234949" y="1128801"/>
                    <a:pt x="235886" y="1289148"/>
                  </a:cubicBezTo>
                  <a:cubicBezTo>
                    <a:pt x="235886" y="1310427"/>
                    <a:pt x="231054" y="1317207"/>
                    <a:pt x="209054" y="1316702"/>
                  </a:cubicBezTo>
                  <a:cubicBezTo>
                    <a:pt x="149567" y="1315209"/>
                    <a:pt x="89987" y="1315209"/>
                    <a:pt x="30313" y="1316702"/>
                  </a:cubicBezTo>
                  <a:cubicBezTo>
                    <a:pt x="6727" y="1317351"/>
                    <a:pt x="-414" y="1311004"/>
                    <a:pt x="-270" y="1286551"/>
                  </a:cubicBezTo>
                  <a:cubicBezTo>
                    <a:pt x="956" y="1076867"/>
                    <a:pt x="523" y="867543"/>
                    <a:pt x="523" y="658219"/>
                  </a:cubicBezTo>
                  <a:close/>
                </a:path>
              </a:pathLst>
            </a:custGeom>
            <a:solidFill>
              <a:srgbClr val="E50914"/>
            </a:solidFill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3564613-2945-47F7-A860-9CF0BCC4BABD}"/>
                </a:ext>
              </a:extLst>
            </p:cNvPr>
            <p:cNvSpPr/>
            <p:nvPr/>
          </p:nvSpPr>
          <p:spPr>
            <a:xfrm>
              <a:off x="5089957" y="2671841"/>
              <a:ext cx="734852" cy="1330420"/>
            </a:xfrm>
            <a:custGeom>
              <a:avLst/>
              <a:gdLst>
                <a:gd name="connsiteX0" fmla="*/ 249476 w 734852"/>
                <a:gd name="connsiteY0" fmla="*/ 781849 h 1330420"/>
                <a:gd name="connsiteX1" fmla="*/ 249981 w 734852"/>
                <a:gd name="connsiteY1" fmla="*/ 265968 h 1330420"/>
                <a:gd name="connsiteX2" fmla="*/ 220119 w 734852"/>
                <a:gd name="connsiteY2" fmla="*/ 235168 h 1330420"/>
                <a:gd name="connsiteX3" fmla="*/ 26880 w 734852"/>
                <a:gd name="connsiteY3" fmla="*/ 236250 h 1330420"/>
                <a:gd name="connsiteX4" fmla="*/ -241 w 734852"/>
                <a:gd name="connsiteY4" fmla="*/ 208335 h 1330420"/>
                <a:gd name="connsiteX5" fmla="*/ -241 w 734852"/>
                <a:gd name="connsiteY5" fmla="*/ 26782 h 1330420"/>
                <a:gd name="connsiteX6" fmla="*/ 24644 w 734852"/>
                <a:gd name="connsiteY6" fmla="*/ -267 h 1330420"/>
                <a:gd name="connsiteX7" fmla="*/ 708229 w 734852"/>
                <a:gd name="connsiteY7" fmla="*/ -267 h 1330420"/>
                <a:gd name="connsiteX8" fmla="*/ 734557 w 734852"/>
                <a:gd name="connsiteY8" fmla="*/ 25772 h 1330420"/>
                <a:gd name="connsiteX9" fmla="*/ 734557 w 734852"/>
                <a:gd name="connsiteY9" fmla="*/ 210211 h 1330420"/>
                <a:gd name="connsiteX10" fmla="*/ 708013 w 734852"/>
                <a:gd name="connsiteY10" fmla="*/ 235962 h 1330420"/>
                <a:gd name="connsiteX11" fmla="*/ 514774 w 734852"/>
                <a:gd name="connsiteY11" fmla="*/ 235024 h 1330420"/>
                <a:gd name="connsiteX12" fmla="*/ 484335 w 734852"/>
                <a:gd name="connsiteY12" fmla="*/ 265535 h 1330420"/>
                <a:gd name="connsiteX13" fmla="*/ 485417 w 734852"/>
                <a:gd name="connsiteY13" fmla="*/ 1288641 h 1330420"/>
                <a:gd name="connsiteX14" fmla="*/ 452669 w 734852"/>
                <a:gd name="connsiteY14" fmla="*/ 1323264 h 1330420"/>
                <a:gd name="connsiteX15" fmla="*/ 271188 w 734852"/>
                <a:gd name="connsiteY15" fmla="*/ 1330044 h 1330420"/>
                <a:gd name="connsiteX16" fmla="*/ 249548 w 734852"/>
                <a:gd name="connsiteY16" fmla="*/ 1300470 h 1330420"/>
                <a:gd name="connsiteX17" fmla="*/ 249476 w 734852"/>
                <a:gd name="connsiteY17" fmla="*/ 781849 h 133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4852" h="1330420">
                  <a:moveTo>
                    <a:pt x="249476" y="781849"/>
                  </a:moveTo>
                  <a:cubicBezTo>
                    <a:pt x="249476" y="609888"/>
                    <a:pt x="249043" y="437928"/>
                    <a:pt x="249981" y="265968"/>
                  </a:cubicBezTo>
                  <a:cubicBezTo>
                    <a:pt x="249981" y="242525"/>
                    <a:pt x="244788" y="234447"/>
                    <a:pt x="220119" y="235168"/>
                  </a:cubicBezTo>
                  <a:cubicBezTo>
                    <a:pt x="155706" y="236899"/>
                    <a:pt x="91293" y="234807"/>
                    <a:pt x="26880" y="236250"/>
                  </a:cubicBezTo>
                  <a:cubicBezTo>
                    <a:pt x="4736" y="236755"/>
                    <a:pt x="-746" y="229686"/>
                    <a:pt x="-241" y="208335"/>
                  </a:cubicBezTo>
                  <a:cubicBezTo>
                    <a:pt x="1201" y="147890"/>
                    <a:pt x="913" y="87300"/>
                    <a:pt x="-241" y="26782"/>
                  </a:cubicBezTo>
                  <a:cubicBezTo>
                    <a:pt x="-241" y="7811"/>
                    <a:pt x="3221" y="-267"/>
                    <a:pt x="24644" y="-267"/>
                  </a:cubicBezTo>
                  <a:cubicBezTo>
                    <a:pt x="252484" y="454"/>
                    <a:pt x="480346" y="454"/>
                    <a:pt x="708229" y="-267"/>
                  </a:cubicBezTo>
                  <a:cubicBezTo>
                    <a:pt x="728138" y="-267"/>
                    <a:pt x="734990" y="5143"/>
                    <a:pt x="734557" y="25772"/>
                  </a:cubicBezTo>
                  <a:cubicBezTo>
                    <a:pt x="733352" y="87228"/>
                    <a:pt x="733352" y="148705"/>
                    <a:pt x="734557" y="210211"/>
                  </a:cubicBezTo>
                  <a:cubicBezTo>
                    <a:pt x="735062" y="231273"/>
                    <a:pt x="727344" y="236250"/>
                    <a:pt x="708013" y="235962"/>
                  </a:cubicBezTo>
                  <a:cubicBezTo>
                    <a:pt x="643600" y="235024"/>
                    <a:pt x="579115" y="236611"/>
                    <a:pt x="514774" y="235024"/>
                  </a:cubicBezTo>
                  <a:cubicBezTo>
                    <a:pt x="490682" y="234447"/>
                    <a:pt x="484263" y="241516"/>
                    <a:pt x="484335" y="265535"/>
                  </a:cubicBezTo>
                  <a:cubicBezTo>
                    <a:pt x="485056" y="606570"/>
                    <a:pt x="484335" y="947606"/>
                    <a:pt x="485417" y="1288641"/>
                  </a:cubicBezTo>
                  <a:cubicBezTo>
                    <a:pt x="485417" y="1314247"/>
                    <a:pt x="480007" y="1323336"/>
                    <a:pt x="452669" y="1323264"/>
                  </a:cubicBezTo>
                  <a:cubicBezTo>
                    <a:pt x="392151" y="1323264"/>
                    <a:pt x="331633" y="1326365"/>
                    <a:pt x="271188" y="1330044"/>
                  </a:cubicBezTo>
                  <a:cubicBezTo>
                    <a:pt x="245365" y="1331631"/>
                    <a:pt x="249548" y="1315618"/>
                    <a:pt x="249548" y="1300470"/>
                  </a:cubicBezTo>
                  <a:cubicBezTo>
                    <a:pt x="249455" y="1127594"/>
                    <a:pt x="249426" y="954725"/>
                    <a:pt x="249476" y="781849"/>
                  </a:cubicBezTo>
                  <a:close/>
                </a:path>
              </a:pathLst>
            </a:custGeom>
            <a:solidFill>
              <a:srgbClr val="E50914"/>
            </a:solidFill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7233B5D-2E07-4DE3-B402-4AAEE249CD72}"/>
                </a:ext>
              </a:extLst>
            </p:cNvPr>
            <p:cNvSpPr/>
            <p:nvPr/>
          </p:nvSpPr>
          <p:spPr>
            <a:xfrm>
              <a:off x="6790332" y="2671693"/>
              <a:ext cx="648400" cy="1359913"/>
            </a:xfrm>
            <a:custGeom>
              <a:avLst/>
              <a:gdLst>
                <a:gd name="connsiteX0" fmla="*/ 304 w 648400"/>
                <a:gd name="connsiteY0" fmla="*/ 663918 h 1359913"/>
                <a:gd name="connsiteX1" fmla="*/ -200 w 648400"/>
                <a:gd name="connsiteY1" fmla="*/ 30104 h 1359913"/>
                <a:gd name="connsiteX2" fmla="*/ 30455 w 648400"/>
                <a:gd name="connsiteY2" fmla="*/ -192 h 1359913"/>
                <a:gd name="connsiteX3" fmla="*/ 200540 w 648400"/>
                <a:gd name="connsiteY3" fmla="*/ -192 h 1359913"/>
                <a:gd name="connsiteX4" fmla="*/ 234658 w 648400"/>
                <a:gd name="connsiteY4" fmla="*/ 32700 h 1359913"/>
                <a:gd name="connsiteX5" fmla="*/ 233288 w 648400"/>
                <a:gd name="connsiteY5" fmla="*/ 1069799 h 1359913"/>
                <a:gd name="connsiteX6" fmla="*/ 270219 w 648400"/>
                <a:gd name="connsiteY6" fmla="*/ 1106802 h 1359913"/>
                <a:gd name="connsiteX7" fmla="*/ 624165 w 648400"/>
                <a:gd name="connsiteY7" fmla="*/ 1124907 h 1359913"/>
                <a:gd name="connsiteX8" fmla="*/ 648113 w 648400"/>
                <a:gd name="connsiteY8" fmla="*/ 1151019 h 1359913"/>
                <a:gd name="connsiteX9" fmla="*/ 648113 w 648400"/>
                <a:gd name="connsiteY9" fmla="*/ 1338198 h 1359913"/>
                <a:gd name="connsiteX10" fmla="*/ 624887 w 648400"/>
                <a:gd name="connsiteY10" fmla="*/ 1359477 h 1359913"/>
                <a:gd name="connsiteX11" fmla="*/ 46540 w 648400"/>
                <a:gd name="connsiteY11" fmla="*/ 1329903 h 1359913"/>
                <a:gd name="connsiteX12" fmla="*/ 593 w 648400"/>
                <a:gd name="connsiteY12" fmla="*/ 1283307 h 1359913"/>
                <a:gd name="connsiteX13" fmla="*/ 304 w 648400"/>
                <a:gd name="connsiteY13" fmla="*/ 663918 h 1359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8400" h="1359913">
                  <a:moveTo>
                    <a:pt x="304" y="663918"/>
                  </a:moveTo>
                  <a:cubicBezTo>
                    <a:pt x="304" y="452647"/>
                    <a:pt x="737" y="241375"/>
                    <a:pt x="-200" y="30104"/>
                  </a:cubicBezTo>
                  <a:cubicBezTo>
                    <a:pt x="-200" y="5867"/>
                    <a:pt x="6580" y="-913"/>
                    <a:pt x="30455" y="-192"/>
                  </a:cubicBezTo>
                  <a:cubicBezTo>
                    <a:pt x="87150" y="1540"/>
                    <a:pt x="143917" y="1684"/>
                    <a:pt x="200540" y="-192"/>
                  </a:cubicBezTo>
                  <a:cubicBezTo>
                    <a:pt x="226363" y="-1057"/>
                    <a:pt x="234730" y="5218"/>
                    <a:pt x="234658" y="32700"/>
                  </a:cubicBezTo>
                  <a:cubicBezTo>
                    <a:pt x="233720" y="378424"/>
                    <a:pt x="234658" y="724075"/>
                    <a:pt x="233288" y="1069799"/>
                  </a:cubicBezTo>
                  <a:cubicBezTo>
                    <a:pt x="233288" y="1099806"/>
                    <a:pt x="241943" y="1105865"/>
                    <a:pt x="270219" y="1106802"/>
                  </a:cubicBezTo>
                  <a:cubicBezTo>
                    <a:pt x="388225" y="1111347"/>
                    <a:pt x="506159" y="1119137"/>
                    <a:pt x="624165" y="1124907"/>
                  </a:cubicBezTo>
                  <a:cubicBezTo>
                    <a:pt x="643064" y="1125773"/>
                    <a:pt x="648401" y="1132120"/>
                    <a:pt x="648113" y="1151019"/>
                  </a:cubicBezTo>
                  <a:cubicBezTo>
                    <a:pt x="647009" y="1213534"/>
                    <a:pt x="647009" y="1275928"/>
                    <a:pt x="648113" y="1338198"/>
                  </a:cubicBezTo>
                  <a:cubicBezTo>
                    <a:pt x="648474" y="1356808"/>
                    <a:pt x="642559" y="1360559"/>
                    <a:pt x="624887" y="1359477"/>
                  </a:cubicBezTo>
                  <a:cubicBezTo>
                    <a:pt x="432225" y="1347648"/>
                    <a:pt x="239491" y="1336323"/>
                    <a:pt x="46540" y="1329903"/>
                  </a:cubicBezTo>
                  <a:cubicBezTo>
                    <a:pt x="-10659" y="1328028"/>
                    <a:pt x="665" y="1333871"/>
                    <a:pt x="593" y="1283307"/>
                  </a:cubicBezTo>
                  <a:cubicBezTo>
                    <a:pt x="16" y="1076796"/>
                    <a:pt x="304" y="870141"/>
                    <a:pt x="304" y="663918"/>
                  </a:cubicBezTo>
                  <a:close/>
                </a:path>
              </a:pathLst>
            </a:custGeom>
            <a:solidFill>
              <a:srgbClr val="E50914"/>
            </a:solidFill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77043D5-DDC2-43C5-8DC8-4A76EB0AFEAC}"/>
                </a:ext>
              </a:extLst>
            </p:cNvPr>
            <p:cNvSpPr/>
            <p:nvPr/>
          </p:nvSpPr>
          <p:spPr>
            <a:xfrm>
              <a:off x="7629214" y="2671620"/>
              <a:ext cx="236304" cy="1392345"/>
            </a:xfrm>
            <a:custGeom>
              <a:avLst/>
              <a:gdLst>
                <a:gd name="connsiteX0" fmla="*/ 235309 w 236304"/>
                <a:gd name="connsiteY0" fmla="*/ 698470 h 1392345"/>
                <a:gd name="connsiteX1" fmla="*/ 235958 w 236304"/>
                <a:gd name="connsiteY1" fmla="*/ 1364166 h 1392345"/>
                <a:gd name="connsiteX2" fmla="*/ 206024 w 236304"/>
                <a:gd name="connsiteY2" fmla="*/ 1391432 h 1392345"/>
                <a:gd name="connsiteX3" fmla="*/ 33559 w 236304"/>
                <a:gd name="connsiteY3" fmla="*/ 1378665 h 1392345"/>
                <a:gd name="connsiteX4" fmla="*/ -271 w 236304"/>
                <a:gd name="connsiteY4" fmla="*/ 1343681 h 1392345"/>
                <a:gd name="connsiteX5" fmla="*/ 307 w 236304"/>
                <a:gd name="connsiteY5" fmla="*/ 620352 h 1392345"/>
                <a:gd name="connsiteX6" fmla="*/ -198 w 236304"/>
                <a:gd name="connsiteY6" fmla="*/ 32484 h 1392345"/>
                <a:gd name="connsiteX7" fmla="*/ 31828 w 236304"/>
                <a:gd name="connsiteY7" fmla="*/ -191 h 1392345"/>
                <a:gd name="connsiteX8" fmla="*/ 201985 w 236304"/>
                <a:gd name="connsiteY8" fmla="*/ -191 h 1392345"/>
                <a:gd name="connsiteX9" fmla="*/ 236031 w 236304"/>
                <a:gd name="connsiteY9" fmla="*/ 32701 h 1392345"/>
                <a:gd name="connsiteX10" fmla="*/ 235309 w 236304"/>
                <a:gd name="connsiteY10" fmla="*/ 698470 h 139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04" h="1392345">
                  <a:moveTo>
                    <a:pt x="235309" y="698470"/>
                  </a:moveTo>
                  <a:cubicBezTo>
                    <a:pt x="235309" y="920345"/>
                    <a:pt x="234876" y="1142219"/>
                    <a:pt x="235958" y="1364166"/>
                  </a:cubicBezTo>
                  <a:cubicBezTo>
                    <a:pt x="235958" y="1388763"/>
                    <a:pt x="230332" y="1394173"/>
                    <a:pt x="206024" y="1391432"/>
                  </a:cubicBezTo>
                  <a:cubicBezTo>
                    <a:pt x="148752" y="1385084"/>
                    <a:pt x="91119" y="1380684"/>
                    <a:pt x="33559" y="1378665"/>
                  </a:cubicBezTo>
                  <a:cubicBezTo>
                    <a:pt x="7520" y="1377727"/>
                    <a:pt x="-415" y="1370225"/>
                    <a:pt x="-271" y="1343681"/>
                  </a:cubicBezTo>
                  <a:cubicBezTo>
                    <a:pt x="739" y="1102547"/>
                    <a:pt x="307" y="861414"/>
                    <a:pt x="307" y="620352"/>
                  </a:cubicBezTo>
                  <a:cubicBezTo>
                    <a:pt x="307" y="424372"/>
                    <a:pt x="739" y="228392"/>
                    <a:pt x="-198" y="32484"/>
                  </a:cubicBezTo>
                  <a:cubicBezTo>
                    <a:pt x="-198" y="7383"/>
                    <a:pt x="5860" y="-1056"/>
                    <a:pt x="31828" y="-191"/>
                  </a:cubicBezTo>
                  <a:cubicBezTo>
                    <a:pt x="88523" y="1778"/>
                    <a:pt x="145239" y="1778"/>
                    <a:pt x="201985" y="-191"/>
                  </a:cubicBezTo>
                  <a:cubicBezTo>
                    <a:pt x="227735" y="-1056"/>
                    <a:pt x="236175" y="5147"/>
                    <a:pt x="236031" y="32701"/>
                  </a:cubicBezTo>
                  <a:cubicBezTo>
                    <a:pt x="234804" y="254648"/>
                    <a:pt x="235309" y="476595"/>
                    <a:pt x="235309" y="698470"/>
                  </a:cubicBezTo>
                  <a:close/>
                </a:path>
              </a:pathLst>
            </a:custGeom>
            <a:solidFill>
              <a:srgbClr val="E50914"/>
            </a:solidFill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A306E99D-3FC8-43F3-A349-34826FDD70A3}"/>
              </a:ext>
            </a:extLst>
          </p:cNvPr>
          <p:cNvSpPr txBox="1"/>
          <p:nvPr/>
        </p:nvSpPr>
        <p:spPr>
          <a:xfrm>
            <a:off x="3522792" y="1990561"/>
            <a:ext cx="5146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Quelques considérations sur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ECB9D37-E998-4EB3-AFC3-D22D535A1B11}"/>
              </a:ext>
            </a:extLst>
          </p:cNvPr>
          <p:cNvSpPr txBox="1"/>
          <p:nvPr/>
        </p:nvSpPr>
        <p:spPr>
          <a:xfrm>
            <a:off x="9588616" y="5519956"/>
            <a:ext cx="2416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CHENG Wen-Miin</a:t>
            </a:r>
          </a:p>
          <a:p>
            <a:r>
              <a:rPr lang="fr-FR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DELMARE Thomas</a:t>
            </a:r>
          </a:p>
          <a:p>
            <a:r>
              <a:rPr lang="fr-FR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ELALAOUI </a:t>
            </a:r>
            <a:r>
              <a:rPr lang="fr-FR" b="1" dirty="0" err="1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Hasnaa</a:t>
            </a:r>
            <a:endParaRPr lang="fr-FR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033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74832FA5-E63C-4C5C-A0EE-1B991B66D57D}"/>
              </a:ext>
            </a:extLst>
          </p:cNvPr>
          <p:cNvSpPr txBox="1"/>
          <p:nvPr/>
        </p:nvSpPr>
        <p:spPr>
          <a:xfrm>
            <a:off x="432348" y="340136"/>
            <a:ext cx="6258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LES RESULTATS OBTENUS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01132C8-D56E-44D8-BC93-2A617DBBABAE}"/>
              </a:ext>
            </a:extLst>
          </p:cNvPr>
          <p:cNvSpPr txBox="1"/>
          <p:nvPr/>
        </p:nvSpPr>
        <p:spPr>
          <a:xfrm>
            <a:off x="432348" y="1106073"/>
            <a:ext cx="113462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TEST DE PROPORTION </a:t>
            </a:r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(qualitative) : </a:t>
            </a:r>
          </a:p>
          <a:p>
            <a:endParaRPr lang="fr-FR" sz="2000" b="1" dirty="0">
              <a:solidFill>
                <a:srgbClr val="D4D4D4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  <a:p>
            <a:pPr marL="342900" indent="-342900">
              <a:buFontTx/>
              <a:buChar char="-"/>
            </a:pPr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H0 :  la proportion de la durée des show télévisés qui sont mis au programme</a:t>
            </a:r>
          </a:p>
          <a:p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	</a:t>
            </a:r>
            <a:r>
              <a:rPr lang="fr-FR" sz="2000" b="1" dirty="0">
                <a:solidFill>
                  <a:srgbClr val="E5091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a considérablement augmenté</a:t>
            </a:r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 par rapport aux autres programmes</a:t>
            </a:r>
            <a:endParaRPr lang="fr-FR" sz="2000" b="1" dirty="0">
              <a:solidFill>
                <a:srgbClr val="FF0000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  <a:p>
            <a:pPr marL="342900" indent="-342900">
              <a:buFontTx/>
              <a:buChar char="-"/>
            </a:pP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H1 </a:t>
            </a:r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:  la proportion de la durée des show télévisés qui sont mis au programme </a:t>
            </a:r>
          </a:p>
          <a:p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	</a:t>
            </a:r>
            <a:r>
              <a:rPr lang="fr-FR" sz="2000" b="1" dirty="0">
                <a:solidFill>
                  <a:srgbClr val="E5091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n’a pas considérablement augmenté </a:t>
            </a:r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par rapport aux autres programmes</a:t>
            </a:r>
            <a:endParaRPr lang="fr-FR" sz="2000" b="1" dirty="0">
              <a:solidFill>
                <a:srgbClr val="FF0000"/>
              </a:solidFill>
              <a:effectLst/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D44AB65F-FCC4-4831-83A2-E8DD8368E18D}"/>
              </a:ext>
            </a:extLst>
          </p:cNvPr>
          <p:cNvSpPr txBox="1"/>
          <p:nvPr/>
        </p:nvSpPr>
        <p:spPr>
          <a:xfrm>
            <a:off x="422899" y="6157553"/>
            <a:ext cx="11346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 On </a:t>
            </a:r>
            <a:r>
              <a:rPr lang="en-US" sz="2000" b="1" dirty="0" err="1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rejette</a:t>
            </a:r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 H0 et on </a:t>
            </a:r>
            <a:r>
              <a:rPr lang="en-US" sz="2000" b="1" dirty="0" err="1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conclut</a:t>
            </a:r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 H1, avec un </a:t>
            </a:r>
            <a:r>
              <a:rPr lang="en-US" sz="2000" b="1" dirty="0" err="1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seuil</a:t>
            </a:r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 &gt; 0.05</a:t>
            </a:r>
            <a:endParaRPr lang="fr-FR" sz="2000" b="1" dirty="0">
              <a:solidFill>
                <a:srgbClr val="D4D4D4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9832DE5-1D62-4D7F-BC3D-74C088B4A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366" y="3348659"/>
            <a:ext cx="9575267" cy="25052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F7868D0-9E96-43E0-9BBE-C8B0588AFC3E}"/>
              </a:ext>
            </a:extLst>
          </p:cNvPr>
          <p:cNvSpPr/>
          <p:nvPr/>
        </p:nvSpPr>
        <p:spPr>
          <a:xfrm>
            <a:off x="4226899" y="4351886"/>
            <a:ext cx="1869102" cy="231667"/>
          </a:xfrm>
          <a:prstGeom prst="rect">
            <a:avLst/>
          </a:prstGeom>
          <a:noFill/>
          <a:ln w="9525" cap="flat" cmpd="sng" algn="ctr">
            <a:solidFill>
              <a:srgbClr val="E5091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E7215D-0FF7-457F-B696-BC01AEEB2849}"/>
              </a:ext>
            </a:extLst>
          </p:cNvPr>
          <p:cNvSpPr/>
          <p:nvPr/>
        </p:nvSpPr>
        <p:spPr>
          <a:xfrm>
            <a:off x="1334998" y="4730480"/>
            <a:ext cx="3254756" cy="1059704"/>
          </a:xfrm>
          <a:prstGeom prst="rect">
            <a:avLst/>
          </a:prstGeom>
          <a:noFill/>
          <a:ln w="9525" cap="flat" cmpd="sng" algn="ctr">
            <a:solidFill>
              <a:srgbClr val="E5091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3764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74832FA5-E63C-4C5C-A0EE-1B991B66D57D}"/>
              </a:ext>
            </a:extLst>
          </p:cNvPr>
          <p:cNvSpPr txBox="1"/>
          <p:nvPr/>
        </p:nvSpPr>
        <p:spPr>
          <a:xfrm>
            <a:off x="432348" y="340136"/>
            <a:ext cx="6258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LES RESULTATS OBTENUS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01132C8-D56E-44D8-BC93-2A617DBBABAE}"/>
              </a:ext>
            </a:extLst>
          </p:cNvPr>
          <p:cNvSpPr txBox="1"/>
          <p:nvPr/>
        </p:nvSpPr>
        <p:spPr>
          <a:xfrm>
            <a:off x="432348" y="1348858"/>
            <a:ext cx="11346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TEST DE PROPORTION </a:t>
            </a:r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: 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D44AB65F-FCC4-4831-83A2-E8DD8368E18D}"/>
              </a:ext>
            </a:extLst>
          </p:cNvPr>
          <p:cNvSpPr txBox="1"/>
          <p:nvPr/>
        </p:nvSpPr>
        <p:spPr>
          <a:xfrm>
            <a:off x="240149" y="2694052"/>
            <a:ext cx="33020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 </a:t>
            </a: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la proportion de show télévisés qui sont mis au programme </a:t>
            </a:r>
            <a:r>
              <a:rPr lang="fr-FR" sz="2000" b="1" dirty="0">
                <a:solidFill>
                  <a:srgbClr val="E5091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n’a pas considérablement augmenté</a:t>
            </a: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 par rapport aux autres programmes </a:t>
            </a:r>
            <a:endParaRPr lang="fr-FR" sz="2000" b="1" dirty="0">
              <a:solidFill>
                <a:srgbClr val="D4D4D4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6257B88-6771-4D62-80B5-8BDAC07FC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867" y="1348858"/>
            <a:ext cx="8316984" cy="489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536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C34AA1A-2AA0-4F33-9003-37259AB66C1A}"/>
              </a:ext>
            </a:extLst>
          </p:cNvPr>
          <p:cNvSpPr txBox="1"/>
          <p:nvPr/>
        </p:nvSpPr>
        <p:spPr>
          <a:xfrm>
            <a:off x="618889" y="1362921"/>
            <a:ext cx="36968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CONCLUSION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8D1F40-9D7D-4D13-AF27-2F69F82A5763}"/>
              </a:ext>
            </a:extLst>
          </p:cNvPr>
          <p:cNvSpPr txBox="1"/>
          <p:nvPr/>
        </p:nvSpPr>
        <p:spPr>
          <a:xfrm>
            <a:off x="618889" y="2338951"/>
            <a:ext cx="3895344" cy="3430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fr-FR" sz="12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Le temps moyen entre la sortie d'un film et son ajout sur Netflix </a:t>
            </a:r>
            <a:r>
              <a:rPr lang="fr-FR" sz="1200" b="1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ne s'est pas raccourci.</a:t>
            </a:r>
          </a:p>
          <a:p>
            <a:pPr>
              <a:lnSpc>
                <a:spcPct val="130000"/>
              </a:lnSpc>
            </a:pPr>
            <a:endParaRPr lang="fr-FR" sz="12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  <a:p>
            <a:pPr>
              <a:lnSpc>
                <a:spcPct val="130000"/>
              </a:lnSpc>
            </a:pPr>
            <a:r>
              <a:rPr lang="fr-FR" sz="1200" b="1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Il n'y a pas de corrélation </a:t>
            </a:r>
            <a:r>
              <a:rPr lang="fr-FR" sz="12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entre la date de sortie du film et sa date d'ajout au catalogue Netflix.</a:t>
            </a:r>
          </a:p>
          <a:p>
            <a:pPr>
              <a:lnSpc>
                <a:spcPct val="130000"/>
              </a:lnSpc>
            </a:pPr>
            <a:endParaRPr lang="fr-FR" sz="12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  <a:p>
            <a:pPr>
              <a:lnSpc>
                <a:spcPct val="130000"/>
              </a:lnSpc>
            </a:pPr>
            <a:r>
              <a:rPr lang="fr-FR" sz="12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La proportion de show télévisés qui sont mis au programme </a:t>
            </a:r>
            <a:r>
              <a:rPr lang="fr-FR" sz="1200" b="1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n'a considérablement pas augmenté </a:t>
            </a:r>
            <a:r>
              <a:rPr lang="fr-FR" sz="12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par rapport aux autres programmes.</a:t>
            </a:r>
          </a:p>
          <a:p>
            <a:pPr>
              <a:lnSpc>
                <a:spcPct val="130000"/>
              </a:lnSpc>
            </a:pPr>
            <a:endParaRPr lang="fr-FR" sz="12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  <a:p>
            <a:pPr>
              <a:lnSpc>
                <a:spcPct val="130000"/>
              </a:lnSpc>
            </a:pPr>
            <a:r>
              <a:rPr lang="fr-FR" sz="12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La proportion de la durée des show télévisés qui sont mis au programme </a:t>
            </a:r>
            <a:r>
              <a:rPr lang="fr-FR" sz="1200" b="1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n'a pas considérablement augmenté</a:t>
            </a:r>
            <a:r>
              <a:rPr lang="fr-FR" sz="12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 par rapport aux autres programmes.</a:t>
            </a:r>
          </a:p>
          <a:p>
            <a:pPr>
              <a:lnSpc>
                <a:spcPct val="130000"/>
              </a:lnSpc>
            </a:pPr>
            <a:endParaRPr lang="fr-FR" sz="12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pic>
        <p:nvPicPr>
          <p:cNvPr id="26" name="Picture Placeholder 25" descr="A group of people walking&#10;&#10;Description automatically generated with medium confidence">
            <a:extLst>
              <a:ext uri="{FF2B5EF4-FFF2-40B4-BE49-F238E27FC236}">
                <a16:creationId xmlns:a16="http://schemas.microsoft.com/office/drawing/2014/main" id="{CE4EA8E9-C6D2-43A5-B1E6-3C708640AA5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" r="730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32" name="Picture Placeholder 31" descr="A picture containing logo&#10;&#10;Description automatically generated">
            <a:extLst>
              <a:ext uri="{FF2B5EF4-FFF2-40B4-BE49-F238E27FC236}">
                <a16:creationId xmlns:a16="http://schemas.microsoft.com/office/drawing/2014/main" id="{19093FEB-C81D-4E1B-9C2C-CBFE181F6F3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7" b="2367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28" name="Picture Placeholder 27" descr="Text&#10;&#10;Description automatically generated with low confidence">
            <a:extLst>
              <a:ext uri="{FF2B5EF4-FFF2-40B4-BE49-F238E27FC236}">
                <a16:creationId xmlns:a16="http://schemas.microsoft.com/office/drawing/2014/main" id="{47E60A4F-2F08-4B92-B69E-73DB62EAD0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9" r="6029"/>
          <a:stretch>
            <a:fillRect/>
          </a:stretch>
        </p:blipFill>
        <p:spPr>
          <a:effectLst>
            <a:outerShdw blurRad="190500" dist="88900" dir="5400000" sx="101000" sy="101000" algn="t" rotWithShape="0">
              <a:prstClr val="black">
                <a:alpha val="80000"/>
              </a:prstClr>
            </a:outerShdw>
          </a:effectLst>
        </p:spPr>
      </p:pic>
      <p:pic>
        <p:nvPicPr>
          <p:cNvPr id="30" name="Picture Placeholder 29" descr="Text&#10;&#10;Description automatically generated">
            <a:extLst>
              <a:ext uri="{FF2B5EF4-FFF2-40B4-BE49-F238E27FC236}">
                <a16:creationId xmlns:a16="http://schemas.microsoft.com/office/drawing/2014/main" id="{72BE9AAE-DEFD-45BF-85C0-80FBC9D7BB2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" r="730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34" name="Picture Placeholder 33" descr="A group of people in a field&#10;&#10;Description automatically generated with low confidence">
            <a:extLst>
              <a:ext uri="{FF2B5EF4-FFF2-40B4-BE49-F238E27FC236}">
                <a16:creationId xmlns:a16="http://schemas.microsoft.com/office/drawing/2014/main" id="{B0280726-49B7-48A6-AA58-DF2A0EF2493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" r="3818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40" name="Picture Placeholder 3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D4BD3FA-E140-4A4B-A36B-EC34F8BFBD1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" r="730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38" name="Picture Placeholder 37" descr="A picture containing text, water, outdoor&#10;&#10;Description automatically generated">
            <a:extLst>
              <a:ext uri="{FF2B5EF4-FFF2-40B4-BE49-F238E27FC236}">
                <a16:creationId xmlns:a16="http://schemas.microsoft.com/office/drawing/2014/main" id="{F5C664B7-DF00-45B8-B5A5-8407CD15AE5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0" b="2250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36" name="Picture Placeholder 35" descr="A person wearing sun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8BB6ED6E-7EFF-4FB5-BC4B-95C3FBDE9C3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5" b="7095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24" name="Picture Placeholder 23" descr="A group of people on a stage&#10;&#10;Description automatically generated">
            <a:extLst>
              <a:ext uri="{FF2B5EF4-FFF2-40B4-BE49-F238E27FC236}">
                <a16:creationId xmlns:a16="http://schemas.microsoft.com/office/drawing/2014/main" id="{7AD5E662-C062-46EB-8F97-586742AB2F7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5" b="3535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4891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6E8B314-AAB6-40F9-87CE-726D387FA0BB}"/>
              </a:ext>
            </a:extLst>
          </p:cNvPr>
          <p:cNvGrpSpPr/>
          <p:nvPr/>
        </p:nvGrpSpPr>
        <p:grpSpPr>
          <a:xfrm>
            <a:off x="3962399" y="2735391"/>
            <a:ext cx="4267202" cy="1288890"/>
            <a:chOff x="3262471" y="3795965"/>
            <a:chExt cx="5672750" cy="171343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3411473-89AF-4FBD-A8EA-64C3F1E3A88A}"/>
                </a:ext>
              </a:extLst>
            </p:cNvPr>
            <p:cNvSpPr/>
            <p:nvPr/>
          </p:nvSpPr>
          <p:spPr>
            <a:xfrm>
              <a:off x="6182817" y="3811149"/>
              <a:ext cx="842201" cy="1513444"/>
            </a:xfrm>
            <a:custGeom>
              <a:avLst/>
              <a:gdLst>
                <a:gd name="connsiteX0" fmla="*/ 603913 w 842201"/>
                <a:gd name="connsiteY0" fmla="*/ 864791 h 1513444"/>
                <a:gd name="connsiteX1" fmla="*/ 603913 w 842201"/>
                <a:gd name="connsiteY1" fmla="*/ 833209 h 1513444"/>
                <a:gd name="connsiteX2" fmla="*/ 603913 w 842201"/>
                <a:gd name="connsiteY2" fmla="*/ 30930 h 1513444"/>
                <a:gd name="connsiteX3" fmla="*/ 634975 w 842201"/>
                <a:gd name="connsiteY3" fmla="*/ -132 h 1513444"/>
                <a:gd name="connsiteX4" fmla="*/ 814328 w 842201"/>
                <a:gd name="connsiteY4" fmla="*/ -132 h 1513444"/>
                <a:gd name="connsiteX5" fmla="*/ 842140 w 842201"/>
                <a:gd name="connsiteY5" fmla="*/ 25861 h 1513444"/>
                <a:gd name="connsiteX6" fmla="*/ 842140 w 842201"/>
                <a:gd name="connsiteY6" fmla="*/ 1487198 h 1513444"/>
                <a:gd name="connsiteX7" fmla="*/ 820956 w 842201"/>
                <a:gd name="connsiteY7" fmla="*/ 1513191 h 1513444"/>
                <a:gd name="connsiteX8" fmla="*/ 594296 w 842201"/>
                <a:gd name="connsiteY8" fmla="*/ 1502404 h 1513444"/>
                <a:gd name="connsiteX9" fmla="*/ 560401 w 842201"/>
                <a:gd name="connsiteY9" fmla="*/ 1476839 h 1513444"/>
                <a:gd name="connsiteX10" fmla="*/ 560245 w 842201"/>
                <a:gd name="connsiteY10" fmla="*/ 1475501 h 1513444"/>
                <a:gd name="connsiteX11" fmla="*/ 257814 w 842201"/>
                <a:gd name="connsiteY11" fmla="*/ 440972 h 1513444"/>
                <a:gd name="connsiteX12" fmla="*/ 249236 w 842201"/>
                <a:gd name="connsiteY12" fmla="*/ 415759 h 1513444"/>
                <a:gd name="connsiteX13" fmla="*/ 244037 w 842201"/>
                <a:gd name="connsiteY13" fmla="*/ 445261 h 1513444"/>
                <a:gd name="connsiteX14" fmla="*/ 244037 w 842201"/>
                <a:gd name="connsiteY14" fmla="*/ 1456396 h 1513444"/>
                <a:gd name="connsiteX15" fmla="*/ 207127 w 842201"/>
                <a:gd name="connsiteY15" fmla="*/ 1490967 h 1513444"/>
                <a:gd name="connsiteX16" fmla="*/ 27774 w 842201"/>
                <a:gd name="connsiteY16" fmla="*/ 1487198 h 1513444"/>
                <a:gd name="connsiteX17" fmla="*/ -39 w 842201"/>
                <a:gd name="connsiteY17" fmla="*/ 1458605 h 1513444"/>
                <a:gd name="connsiteX18" fmla="*/ -39 w 842201"/>
                <a:gd name="connsiteY18" fmla="*/ 641379 h 1513444"/>
                <a:gd name="connsiteX19" fmla="*/ -39 w 842201"/>
                <a:gd name="connsiteY19" fmla="*/ 30540 h 1513444"/>
                <a:gd name="connsiteX20" fmla="*/ 29594 w 842201"/>
                <a:gd name="connsiteY20" fmla="*/ 258 h 1513444"/>
                <a:gd name="connsiteX21" fmla="*/ 310580 w 842201"/>
                <a:gd name="connsiteY21" fmla="*/ 258 h 1513444"/>
                <a:gd name="connsiteX22" fmla="*/ 342942 w 842201"/>
                <a:gd name="connsiteY22" fmla="*/ 25081 h 1513444"/>
                <a:gd name="connsiteX23" fmla="*/ 592736 w 842201"/>
                <a:gd name="connsiteY23" fmla="*/ 845166 h 1513444"/>
                <a:gd name="connsiteX24" fmla="*/ 600924 w 842201"/>
                <a:gd name="connsiteY24" fmla="*/ 865831 h 151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42201" h="1513444">
                  <a:moveTo>
                    <a:pt x="603913" y="864791"/>
                  </a:moveTo>
                  <a:lnTo>
                    <a:pt x="603913" y="833209"/>
                  </a:lnTo>
                  <a:cubicBezTo>
                    <a:pt x="603913" y="565739"/>
                    <a:pt x="603913" y="298399"/>
                    <a:pt x="603913" y="30930"/>
                  </a:cubicBezTo>
                  <a:cubicBezTo>
                    <a:pt x="603913" y="6366"/>
                    <a:pt x="609762" y="-1042"/>
                    <a:pt x="634975" y="-132"/>
                  </a:cubicBezTo>
                  <a:cubicBezTo>
                    <a:pt x="694629" y="1817"/>
                    <a:pt x="754544" y="1167"/>
                    <a:pt x="814328" y="-132"/>
                  </a:cubicBezTo>
                  <a:cubicBezTo>
                    <a:pt x="833953" y="-132"/>
                    <a:pt x="842140" y="3507"/>
                    <a:pt x="842140" y="25861"/>
                  </a:cubicBezTo>
                  <a:cubicBezTo>
                    <a:pt x="841530" y="512973"/>
                    <a:pt x="841530" y="1000085"/>
                    <a:pt x="842140" y="1487198"/>
                  </a:cubicBezTo>
                  <a:cubicBezTo>
                    <a:pt x="842140" y="1501884"/>
                    <a:pt x="843700" y="1514101"/>
                    <a:pt x="820956" y="1513191"/>
                  </a:cubicBezTo>
                  <a:cubicBezTo>
                    <a:pt x="745576" y="1508252"/>
                    <a:pt x="669936" y="1504873"/>
                    <a:pt x="594296" y="1502404"/>
                  </a:cubicBezTo>
                  <a:cubicBezTo>
                    <a:pt x="577881" y="1504704"/>
                    <a:pt x="562701" y="1493254"/>
                    <a:pt x="560401" y="1476839"/>
                  </a:cubicBezTo>
                  <a:cubicBezTo>
                    <a:pt x="560336" y="1476385"/>
                    <a:pt x="560284" y="1475943"/>
                    <a:pt x="560245" y="1475501"/>
                  </a:cubicBezTo>
                  <a:cubicBezTo>
                    <a:pt x="466539" y="1128622"/>
                    <a:pt x="363866" y="784212"/>
                    <a:pt x="257814" y="440972"/>
                  </a:cubicBezTo>
                  <a:cubicBezTo>
                    <a:pt x="255344" y="432654"/>
                    <a:pt x="252225" y="424596"/>
                    <a:pt x="249236" y="415759"/>
                  </a:cubicBezTo>
                  <a:cubicBezTo>
                    <a:pt x="239099" y="424726"/>
                    <a:pt x="244037" y="435903"/>
                    <a:pt x="244037" y="445261"/>
                  </a:cubicBezTo>
                  <a:cubicBezTo>
                    <a:pt x="244037" y="782262"/>
                    <a:pt x="243258" y="1119264"/>
                    <a:pt x="244037" y="1456396"/>
                  </a:cubicBezTo>
                  <a:cubicBezTo>
                    <a:pt x="244037" y="1486548"/>
                    <a:pt x="235070" y="1492526"/>
                    <a:pt x="207127" y="1490967"/>
                  </a:cubicBezTo>
                  <a:cubicBezTo>
                    <a:pt x="147473" y="1487718"/>
                    <a:pt x="87558" y="1486678"/>
                    <a:pt x="27774" y="1487198"/>
                  </a:cubicBezTo>
                  <a:cubicBezTo>
                    <a:pt x="5030" y="1487198"/>
                    <a:pt x="-39" y="1480439"/>
                    <a:pt x="-39" y="1458605"/>
                  </a:cubicBezTo>
                  <a:cubicBezTo>
                    <a:pt x="741" y="1186197"/>
                    <a:pt x="741" y="913788"/>
                    <a:pt x="-39" y="641379"/>
                  </a:cubicBezTo>
                  <a:cubicBezTo>
                    <a:pt x="-39" y="437593"/>
                    <a:pt x="-39" y="233806"/>
                    <a:pt x="-39" y="30540"/>
                  </a:cubicBezTo>
                  <a:cubicBezTo>
                    <a:pt x="-39" y="7406"/>
                    <a:pt x="5420" y="-132"/>
                    <a:pt x="29594" y="258"/>
                  </a:cubicBezTo>
                  <a:cubicBezTo>
                    <a:pt x="123299" y="1687"/>
                    <a:pt x="217005" y="1297"/>
                    <a:pt x="310580" y="258"/>
                  </a:cubicBezTo>
                  <a:cubicBezTo>
                    <a:pt x="329945" y="258"/>
                    <a:pt x="336573" y="6236"/>
                    <a:pt x="342942" y="25081"/>
                  </a:cubicBezTo>
                  <a:cubicBezTo>
                    <a:pt x="428069" y="298010"/>
                    <a:pt x="511897" y="570938"/>
                    <a:pt x="592736" y="845166"/>
                  </a:cubicBezTo>
                  <a:cubicBezTo>
                    <a:pt x="594815" y="852184"/>
                    <a:pt x="598195" y="858943"/>
                    <a:pt x="600924" y="865831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22AC78F-A05F-44AE-BDA4-6F2401B942F4}"/>
                </a:ext>
              </a:extLst>
            </p:cNvPr>
            <p:cNvSpPr/>
            <p:nvPr/>
          </p:nvSpPr>
          <p:spPr>
            <a:xfrm>
              <a:off x="4189789" y="3811979"/>
              <a:ext cx="836850" cy="1598380"/>
            </a:xfrm>
            <a:custGeom>
              <a:avLst/>
              <a:gdLst>
                <a:gd name="connsiteX0" fmla="*/ 871 w 836850"/>
                <a:gd name="connsiteY0" fmla="*/ 799888 h 1598380"/>
                <a:gd name="connsiteX1" fmla="*/ -39 w 836850"/>
                <a:gd name="connsiteY1" fmla="*/ 36208 h 1598380"/>
                <a:gd name="connsiteX2" fmla="*/ 36352 w 836850"/>
                <a:gd name="connsiteY2" fmla="*/ 1247 h 1598380"/>
                <a:gd name="connsiteX3" fmla="*/ 236759 w 836850"/>
                <a:gd name="connsiteY3" fmla="*/ 597 h 1598380"/>
                <a:gd name="connsiteX4" fmla="*/ 270290 w 836850"/>
                <a:gd name="connsiteY4" fmla="*/ 32569 h 1598380"/>
                <a:gd name="connsiteX5" fmla="*/ 268861 w 836850"/>
                <a:gd name="connsiteY5" fmla="*/ 617416 h 1598380"/>
                <a:gd name="connsiteX6" fmla="*/ 302522 w 836850"/>
                <a:gd name="connsiteY6" fmla="*/ 647178 h 1598380"/>
                <a:gd name="connsiteX7" fmla="*/ 532432 w 836850"/>
                <a:gd name="connsiteY7" fmla="*/ 637950 h 1598380"/>
                <a:gd name="connsiteX8" fmla="*/ 563624 w 836850"/>
                <a:gd name="connsiteY8" fmla="*/ 604289 h 1598380"/>
                <a:gd name="connsiteX9" fmla="*/ 562584 w 836850"/>
                <a:gd name="connsiteY9" fmla="*/ 31529 h 1598380"/>
                <a:gd name="connsiteX10" fmla="*/ 593256 w 836850"/>
                <a:gd name="connsiteY10" fmla="*/ -182 h 1598380"/>
                <a:gd name="connsiteX11" fmla="*/ 808609 w 836850"/>
                <a:gd name="connsiteY11" fmla="*/ -182 h 1598380"/>
                <a:gd name="connsiteX12" fmla="*/ 836812 w 836850"/>
                <a:gd name="connsiteY12" fmla="*/ 28670 h 1598380"/>
                <a:gd name="connsiteX13" fmla="*/ 836812 w 836850"/>
                <a:gd name="connsiteY13" fmla="*/ 1493256 h 1598380"/>
                <a:gd name="connsiteX14" fmla="*/ 806660 w 836850"/>
                <a:gd name="connsiteY14" fmla="*/ 1524838 h 1598380"/>
                <a:gd name="connsiteX15" fmla="*/ 577400 w 836850"/>
                <a:gd name="connsiteY15" fmla="*/ 1541213 h 1598380"/>
                <a:gd name="connsiteX16" fmla="*/ 563104 w 836850"/>
                <a:gd name="connsiteY16" fmla="*/ 1520029 h 1598380"/>
                <a:gd name="connsiteX17" fmla="*/ 563104 w 836850"/>
                <a:gd name="connsiteY17" fmla="*/ 1347044 h 1598380"/>
                <a:gd name="connsiteX18" fmla="*/ 563104 w 836850"/>
                <a:gd name="connsiteY18" fmla="*/ 884755 h 1598380"/>
                <a:gd name="connsiteX19" fmla="*/ 535421 w 836850"/>
                <a:gd name="connsiteY19" fmla="*/ 857333 h 1598380"/>
                <a:gd name="connsiteX20" fmla="*/ 284847 w 836850"/>
                <a:gd name="connsiteY20" fmla="*/ 869420 h 1598380"/>
                <a:gd name="connsiteX21" fmla="*/ 269381 w 836850"/>
                <a:gd name="connsiteY21" fmla="*/ 896452 h 1598380"/>
                <a:gd name="connsiteX22" fmla="*/ 269381 w 836850"/>
                <a:gd name="connsiteY22" fmla="*/ 1382785 h 1598380"/>
                <a:gd name="connsiteX23" fmla="*/ 269381 w 836850"/>
                <a:gd name="connsiteY23" fmla="*/ 1546802 h 1598380"/>
                <a:gd name="connsiteX24" fmla="*/ 248716 w 836850"/>
                <a:gd name="connsiteY24" fmla="*/ 1571885 h 1598380"/>
                <a:gd name="connsiteX25" fmla="*/ 17637 w 836850"/>
                <a:gd name="connsiteY25" fmla="*/ 1597878 h 1598380"/>
                <a:gd name="connsiteX26" fmla="*/ 91 w 836850"/>
                <a:gd name="connsiteY26" fmla="*/ 1582153 h 1598380"/>
                <a:gd name="connsiteX27" fmla="*/ 91 w 836850"/>
                <a:gd name="connsiteY27" fmla="*/ 1510541 h 1598380"/>
                <a:gd name="connsiteX28" fmla="*/ 871 w 836850"/>
                <a:gd name="connsiteY28" fmla="*/ 799888 h 1598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36850" h="1598380">
                  <a:moveTo>
                    <a:pt x="871" y="799888"/>
                  </a:moveTo>
                  <a:cubicBezTo>
                    <a:pt x="871" y="545285"/>
                    <a:pt x="871" y="290811"/>
                    <a:pt x="-39" y="36208"/>
                  </a:cubicBezTo>
                  <a:cubicBezTo>
                    <a:pt x="-39" y="6316"/>
                    <a:pt x="8669" y="467"/>
                    <a:pt x="36352" y="1247"/>
                  </a:cubicBezTo>
                  <a:cubicBezTo>
                    <a:pt x="103154" y="3067"/>
                    <a:pt x="169957" y="2417"/>
                    <a:pt x="236759" y="597"/>
                  </a:cubicBezTo>
                  <a:cubicBezTo>
                    <a:pt x="261843" y="-182"/>
                    <a:pt x="270550" y="4626"/>
                    <a:pt x="270290" y="32569"/>
                  </a:cubicBezTo>
                  <a:cubicBezTo>
                    <a:pt x="268861" y="227518"/>
                    <a:pt x="270290" y="422467"/>
                    <a:pt x="268861" y="617416"/>
                  </a:cubicBezTo>
                  <a:cubicBezTo>
                    <a:pt x="268861" y="646008"/>
                    <a:pt x="277569" y="648737"/>
                    <a:pt x="302522" y="647178"/>
                  </a:cubicBezTo>
                  <a:cubicBezTo>
                    <a:pt x="379072" y="642239"/>
                    <a:pt x="455882" y="638210"/>
                    <a:pt x="532432" y="637950"/>
                  </a:cubicBezTo>
                  <a:cubicBezTo>
                    <a:pt x="561024" y="637950"/>
                    <a:pt x="563754" y="628203"/>
                    <a:pt x="563624" y="604289"/>
                  </a:cubicBezTo>
                  <a:cubicBezTo>
                    <a:pt x="562714" y="413369"/>
                    <a:pt x="563624" y="222449"/>
                    <a:pt x="562584" y="31529"/>
                  </a:cubicBezTo>
                  <a:cubicBezTo>
                    <a:pt x="562584" y="7486"/>
                    <a:pt x="567653" y="-702"/>
                    <a:pt x="593256" y="-182"/>
                  </a:cubicBezTo>
                  <a:cubicBezTo>
                    <a:pt x="664997" y="1637"/>
                    <a:pt x="736868" y="1247"/>
                    <a:pt x="808609" y="-182"/>
                  </a:cubicBezTo>
                  <a:cubicBezTo>
                    <a:pt x="831353" y="-182"/>
                    <a:pt x="836812" y="6576"/>
                    <a:pt x="836812" y="28670"/>
                  </a:cubicBezTo>
                  <a:cubicBezTo>
                    <a:pt x="836292" y="516822"/>
                    <a:pt x="836292" y="1005013"/>
                    <a:pt x="836812" y="1493256"/>
                  </a:cubicBezTo>
                  <a:cubicBezTo>
                    <a:pt x="836812" y="1517819"/>
                    <a:pt x="827324" y="1523538"/>
                    <a:pt x="806660" y="1524838"/>
                  </a:cubicBezTo>
                  <a:cubicBezTo>
                    <a:pt x="730110" y="1529776"/>
                    <a:pt x="653690" y="1534975"/>
                    <a:pt x="577400" y="1541213"/>
                  </a:cubicBezTo>
                  <a:cubicBezTo>
                    <a:pt x="556735" y="1542903"/>
                    <a:pt x="563234" y="1528997"/>
                    <a:pt x="563104" y="1520029"/>
                  </a:cubicBezTo>
                  <a:cubicBezTo>
                    <a:pt x="563104" y="1462454"/>
                    <a:pt x="563104" y="1404749"/>
                    <a:pt x="563104" y="1347044"/>
                  </a:cubicBezTo>
                  <a:cubicBezTo>
                    <a:pt x="563104" y="1192905"/>
                    <a:pt x="563104" y="1038765"/>
                    <a:pt x="563104" y="884755"/>
                  </a:cubicBezTo>
                  <a:cubicBezTo>
                    <a:pt x="563104" y="862661"/>
                    <a:pt x="558555" y="855773"/>
                    <a:pt x="535421" y="857333"/>
                  </a:cubicBezTo>
                  <a:cubicBezTo>
                    <a:pt x="451983" y="862531"/>
                    <a:pt x="368454" y="866560"/>
                    <a:pt x="284847" y="869420"/>
                  </a:cubicBezTo>
                  <a:cubicBezTo>
                    <a:pt x="261583" y="870199"/>
                    <a:pt x="269381" y="885795"/>
                    <a:pt x="269381" y="896452"/>
                  </a:cubicBezTo>
                  <a:cubicBezTo>
                    <a:pt x="268861" y="1058481"/>
                    <a:pt x="268861" y="1220587"/>
                    <a:pt x="269381" y="1382785"/>
                  </a:cubicBezTo>
                  <a:cubicBezTo>
                    <a:pt x="269381" y="1437370"/>
                    <a:pt x="269381" y="1492086"/>
                    <a:pt x="269381" y="1546802"/>
                  </a:cubicBezTo>
                  <a:cubicBezTo>
                    <a:pt x="269381" y="1562918"/>
                    <a:pt x="264702" y="1570196"/>
                    <a:pt x="248716" y="1571885"/>
                  </a:cubicBezTo>
                  <a:cubicBezTo>
                    <a:pt x="171776" y="1580554"/>
                    <a:pt x="94746" y="1589210"/>
                    <a:pt x="17637" y="1597878"/>
                  </a:cubicBezTo>
                  <a:cubicBezTo>
                    <a:pt x="4640" y="1599308"/>
                    <a:pt x="-428" y="1595799"/>
                    <a:pt x="91" y="1582153"/>
                  </a:cubicBezTo>
                  <a:cubicBezTo>
                    <a:pt x="871" y="1558239"/>
                    <a:pt x="91" y="1534455"/>
                    <a:pt x="91" y="1510541"/>
                  </a:cubicBezTo>
                  <a:cubicBezTo>
                    <a:pt x="611" y="1273393"/>
                    <a:pt x="871" y="1036517"/>
                    <a:pt x="871" y="799888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058D2F7-4E25-4BAB-862F-85801C9A1429}"/>
                </a:ext>
              </a:extLst>
            </p:cNvPr>
            <p:cNvSpPr/>
            <p:nvPr/>
          </p:nvSpPr>
          <p:spPr>
            <a:xfrm>
              <a:off x="7206499" y="3811551"/>
              <a:ext cx="874580" cy="1605119"/>
            </a:xfrm>
            <a:custGeom>
              <a:avLst/>
              <a:gdLst>
                <a:gd name="connsiteX0" fmla="*/ 348330 w 874580"/>
                <a:gd name="connsiteY0" fmla="*/ 911437 h 1605119"/>
                <a:gd name="connsiteX1" fmla="*/ 271260 w 874580"/>
                <a:gd name="connsiteY1" fmla="*/ 1043092 h 1605119"/>
                <a:gd name="connsiteX2" fmla="*/ 268401 w 874580"/>
                <a:gd name="connsiteY2" fmla="*/ 1072075 h 1605119"/>
                <a:gd name="connsiteX3" fmla="*/ 268401 w 874580"/>
                <a:gd name="connsiteY3" fmla="*/ 1516558 h 1605119"/>
                <a:gd name="connsiteX4" fmla="*/ 237989 w 874580"/>
                <a:gd name="connsiteY4" fmla="*/ 1543591 h 1605119"/>
                <a:gd name="connsiteX5" fmla="*/ 20816 w 874580"/>
                <a:gd name="connsiteY5" fmla="*/ 1526565 h 1605119"/>
                <a:gd name="connsiteX6" fmla="*/ 151 w 874580"/>
                <a:gd name="connsiteY6" fmla="*/ 1505381 h 1605119"/>
                <a:gd name="connsiteX7" fmla="*/ 151 w 874580"/>
                <a:gd name="connsiteY7" fmla="*/ 1490435 h 1605119"/>
                <a:gd name="connsiteX8" fmla="*/ 151 w 874580"/>
                <a:gd name="connsiteY8" fmla="*/ 34817 h 1605119"/>
                <a:gd name="connsiteX9" fmla="*/ 34462 w 874580"/>
                <a:gd name="connsiteY9" fmla="*/ -144 h 1605119"/>
                <a:gd name="connsiteX10" fmla="*/ 240718 w 874580"/>
                <a:gd name="connsiteY10" fmla="*/ -144 h 1605119"/>
                <a:gd name="connsiteX11" fmla="*/ 268661 w 874580"/>
                <a:gd name="connsiteY11" fmla="*/ 28188 h 1605119"/>
                <a:gd name="connsiteX12" fmla="*/ 268661 w 874580"/>
                <a:gd name="connsiteY12" fmla="*/ 606797 h 1605119"/>
                <a:gd name="connsiteX13" fmla="*/ 268661 w 874580"/>
                <a:gd name="connsiteY13" fmla="*/ 636429 h 1605119"/>
                <a:gd name="connsiteX14" fmla="*/ 272949 w 874580"/>
                <a:gd name="connsiteY14" fmla="*/ 638118 h 1605119"/>
                <a:gd name="connsiteX15" fmla="*/ 346380 w 874580"/>
                <a:gd name="connsiteY15" fmla="*/ 501654 h 1605119"/>
                <a:gd name="connsiteX16" fmla="*/ 597215 w 874580"/>
                <a:gd name="connsiteY16" fmla="*/ 25979 h 1605119"/>
                <a:gd name="connsiteX17" fmla="*/ 636204 w 874580"/>
                <a:gd name="connsiteY17" fmla="*/ 1545 h 1605119"/>
                <a:gd name="connsiteX18" fmla="*/ 848438 w 874580"/>
                <a:gd name="connsiteY18" fmla="*/ 1545 h 1605119"/>
                <a:gd name="connsiteX19" fmla="*/ 864814 w 874580"/>
                <a:gd name="connsiteY19" fmla="*/ 28708 h 1605119"/>
                <a:gd name="connsiteX20" fmla="*/ 531842 w 874580"/>
                <a:gd name="connsiteY20" fmla="*/ 636169 h 1605119"/>
                <a:gd name="connsiteX21" fmla="*/ 527553 w 874580"/>
                <a:gd name="connsiteY21" fmla="*/ 712979 h 1605119"/>
                <a:gd name="connsiteX22" fmla="*/ 864555 w 874580"/>
                <a:gd name="connsiteY22" fmla="*/ 1568545 h 1605119"/>
                <a:gd name="connsiteX23" fmla="*/ 872872 w 874580"/>
                <a:gd name="connsiteY23" fmla="*/ 1590639 h 1605119"/>
                <a:gd name="connsiteX24" fmla="*/ 860526 w 874580"/>
                <a:gd name="connsiteY24" fmla="*/ 1604545 h 1605119"/>
                <a:gd name="connsiteX25" fmla="*/ 617489 w 874580"/>
                <a:gd name="connsiteY25" fmla="*/ 1578552 h 1605119"/>
                <a:gd name="connsiteX26" fmla="*/ 594745 w 874580"/>
                <a:gd name="connsiteY26" fmla="*/ 1551259 h 1605119"/>
                <a:gd name="connsiteX27" fmla="*/ 348330 w 874580"/>
                <a:gd name="connsiteY27" fmla="*/ 911437 h 160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4580" h="1605119">
                  <a:moveTo>
                    <a:pt x="348330" y="911437"/>
                  </a:moveTo>
                  <a:cubicBezTo>
                    <a:pt x="320907" y="957705"/>
                    <a:pt x="295304" y="999944"/>
                    <a:pt x="271260" y="1043092"/>
                  </a:cubicBezTo>
                  <a:cubicBezTo>
                    <a:pt x="268037" y="1052398"/>
                    <a:pt x="267049" y="1062327"/>
                    <a:pt x="268401" y="1072075"/>
                  </a:cubicBezTo>
                  <a:cubicBezTo>
                    <a:pt x="268401" y="1220236"/>
                    <a:pt x="267621" y="1368397"/>
                    <a:pt x="268401" y="1516558"/>
                  </a:cubicBezTo>
                  <a:cubicBezTo>
                    <a:pt x="268401" y="1542551"/>
                    <a:pt x="259953" y="1545540"/>
                    <a:pt x="237989" y="1543591"/>
                  </a:cubicBezTo>
                  <a:cubicBezTo>
                    <a:pt x="165559" y="1536924"/>
                    <a:pt x="93168" y="1531244"/>
                    <a:pt x="20816" y="1526565"/>
                  </a:cubicBezTo>
                  <a:cubicBezTo>
                    <a:pt x="5350" y="1525526"/>
                    <a:pt x="-1278" y="1520717"/>
                    <a:pt x="151" y="1505381"/>
                  </a:cubicBezTo>
                  <a:cubicBezTo>
                    <a:pt x="411" y="1500403"/>
                    <a:pt x="411" y="1495413"/>
                    <a:pt x="151" y="1490435"/>
                  </a:cubicBezTo>
                  <a:cubicBezTo>
                    <a:pt x="151" y="1005233"/>
                    <a:pt x="151" y="520018"/>
                    <a:pt x="151" y="34817"/>
                  </a:cubicBezTo>
                  <a:cubicBezTo>
                    <a:pt x="151" y="8044"/>
                    <a:pt x="6000" y="-1054"/>
                    <a:pt x="34462" y="-144"/>
                  </a:cubicBezTo>
                  <a:cubicBezTo>
                    <a:pt x="103214" y="2195"/>
                    <a:pt x="171966" y="1675"/>
                    <a:pt x="240718" y="-144"/>
                  </a:cubicBezTo>
                  <a:cubicBezTo>
                    <a:pt x="263462" y="-144"/>
                    <a:pt x="268791" y="5834"/>
                    <a:pt x="268661" y="28188"/>
                  </a:cubicBezTo>
                  <a:cubicBezTo>
                    <a:pt x="267751" y="221058"/>
                    <a:pt x="268661" y="413927"/>
                    <a:pt x="268661" y="606797"/>
                  </a:cubicBezTo>
                  <a:lnTo>
                    <a:pt x="268661" y="636429"/>
                  </a:lnTo>
                  <a:lnTo>
                    <a:pt x="272949" y="638118"/>
                  </a:lnTo>
                  <a:cubicBezTo>
                    <a:pt x="297513" y="592630"/>
                    <a:pt x="322207" y="547142"/>
                    <a:pt x="346380" y="501654"/>
                  </a:cubicBezTo>
                  <a:cubicBezTo>
                    <a:pt x="429987" y="343096"/>
                    <a:pt x="513607" y="184537"/>
                    <a:pt x="597215" y="25979"/>
                  </a:cubicBezTo>
                  <a:cubicBezTo>
                    <a:pt x="602959" y="9772"/>
                    <a:pt x="619114" y="-352"/>
                    <a:pt x="636204" y="1545"/>
                  </a:cubicBezTo>
                  <a:cubicBezTo>
                    <a:pt x="706906" y="3105"/>
                    <a:pt x="777646" y="3105"/>
                    <a:pt x="848438" y="1545"/>
                  </a:cubicBezTo>
                  <a:cubicBezTo>
                    <a:pt x="874432" y="1545"/>
                    <a:pt x="877161" y="6354"/>
                    <a:pt x="864814" y="28708"/>
                  </a:cubicBezTo>
                  <a:cubicBezTo>
                    <a:pt x="753564" y="231065"/>
                    <a:pt x="643872" y="434202"/>
                    <a:pt x="531842" y="636169"/>
                  </a:cubicBezTo>
                  <a:cubicBezTo>
                    <a:pt x="517000" y="659238"/>
                    <a:pt x="515375" y="688402"/>
                    <a:pt x="527553" y="712979"/>
                  </a:cubicBezTo>
                  <a:cubicBezTo>
                    <a:pt x="648252" y="994836"/>
                    <a:pt x="760582" y="1280020"/>
                    <a:pt x="864555" y="1568545"/>
                  </a:cubicBezTo>
                  <a:cubicBezTo>
                    <a:pt x="867284" y="1575952"/>
                    <a:pt x="870403" y="1583230"/>
                    <a:pt x="872872" y="1590639"/>
                  </a:cubicBezTo>
                  <a:cubicBezTo>
                    <a:pt x="876771" y="1602206"/>
                    <a:pt x="874302" y="1606235"/>
                    <a:pt x="860526" y="1604545"/>
                  </a:cubicBezTo>
                  <a:cubicBezTo>
                    <a:pt x="779518" y="1595356"/>
                    <a:pt x="698497" y="1586700"/>
                    <a:pt x="617489" y="1578552"/>
                  </a:cubicBezTo>
                  <a:cubicBezTo>
                    <a:pt x="599944" y="1576862"/>
                    <a:pt x="598904" y="1562696"/>
                    <a:pt x="594745" y="1551259"/>
                  </a:cubicBezTo>
                  <a:cubicBezTo>
                    <a:pt x="517415" y="1338375"/>
                    <a:pt x="435277" y="1127180"/>
                    <a:pt x="348330" y="911437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64C9F14-4E43-4FED-B7A1-9F0D3DE8141D}"/>
                </a:ext>
              </a:extLst>
            </p:cNvPr>
            <p:cNvSpPr/>
            <p:nvPr/>
          </p:nvSpPr>
          <p:spPr>
            <a:xfrm>
              <a:off x="5146488" y="3811325"/>
              <a:ext cx="919811" cy="1515269"/>
            </a:xfrm>
            <a:custGeom>
              <a:avLst/>
              <a:gdLst>
                <a:gd name="connsiteX0" fmla="*/ 460021 w 919811"/>
                <a:gd name="connsiteY0" fmla="*/ 82 h 1515269"/>
                <a:gd name="connsiteX1" fmla="*/ 627547 w 919811"/>
                <a:gd name="connsiteY1" fmla="*/ 82 h 1515269"/>
                <a:gd name="connsiteX2" fmla="*/ 659259 w 919811"/>
                <a:gd name="connsiteY2" fmla="*/ 25036 h 1515269"/>
                <a:gd name="connsiteX3" fmla="*/ 771679 w 919811"/>
                <a:gd name="connsiteY3" fmla="*/ 627818 h 1515269"/>
                <a:gd name="connsiteX4" fmla="*/ 856677 w 919811"/>
                <a:gd name="connsiteY4" fmla="*/ 1109991 h 1515269"/>
                <a:gd name="connsiteX5" fmla="*/ 918541 w 919811"/>
                <a:gd name="connsiteY5" fmla="*/ 1467527 h 1515269"/>
                <a:gd name="connsiteX6" fmla="*/ 904894 w 919811"/>
                <a:gd name="connsiteY6" fmla="*/ 1486372 h 1515269"/>
                <a:gd name="connsiteX7" fmla="*/ 674725 w 919811"/>
                <a:gd name="connsiteY7" fmla="*/ 1491051 h 1515269"/>
                <a:gd name="connsiteX8" fmla="*/ 648732 w 919811"/>
                <a:gd name="connsiteY8" fmla="*/ 1467657 h 1515269"/>
                <a:gd name="connsiteX9" fmla="*/ 612341 w 919811"/>
                <a:gd name="connsiteY9" fmla="*/ 1225401 h 1515269"/>
                <a:gd name="connsiteX10" fmla="*/ 585438 w 919811"/>
                <a:gd name="connsiteY10" fmla="*/ 1202917 h 1515269"/>
                <a:gd name="connsiteX11" fmla="*/ 310430 w 919811"/>
                <a:gd name="connsiteY11" fmla="*/ 1209285 h 1515269"/>
                <a:gd name="connsiteX12" fmla="*/ 283397 w 919811"/>
                <a:gd name="connsiteY12" fmla="*/ 1232419 h 1515269"/>
                <a:gd name="connsiteX13" fmla="*/ 247007 w 919811"/>
                <a:gd name="connsiteY13" fmla="*/ 1480914 h 1515269"/>
                <a:gd name="connsiteX14" fmla="*/ 226212 w 919811"/>
                <a:gd name="connsiteY14" fmla="*/ 1503268 h 1515269"/>
                <a:gd name="connsiteX15" fmla="*/ 20346 w 919811"/>
                <a:gd name="connsiteY15" fmla="*/ 1514835 h 1515269"/>
                <a:gd name="connsiteX16" fmla="*/ 981 w 919811"/>
                <a:gd name="connsiteY16" fmla="*/ 1493131 h 1515269"/>
                <a:gd name="connsiteX17" fmla="*/ 52058 w 919811"/>
                <a:gd name="connsiteY17" fmla="*/ 1181213 h 1515269"/>
                <a:gd name="connsiteX18" fmla="*/ 109373 w 919811"/>
                <a:gd name="connsiteY18" fmla="*/ 852788 h 1515269"/>
                <a:gd name="connsiteX19" fmla="*/ 172146 w 919811"/>
                <a:gd name="connsiteY19" fmla="*/ 504480 h 1515269"/>
                <a:gd name="connsiteX20" fmla="*/ 240898 w 919811"/>
                <a:gd name="connsiteY20" fmla="*/ 133427 h 1515269"/>
                <a:gd name="connsiteX21" fmla="*/ 260653 w 919811"/>
                <a:gd name="connsiteY21" fmla="*/ 23086 h 1515269"/>
                <a:gd name="connsiteX22" fmla="*/ 290026 w 919811"/>
                <a:gd name="connsiteY22" fmla="*/ -178 h 1515269"/>
                <a:gd name="connsiteX23" fmla="*/ 460541 w 919811"/>
                <a:gd name="connsiteY23" fmla="*/ -178 h 151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19811" h="1515269">
                  <a:moveTo>
                    <a:pt x="460021" y="82"/>
                  </a:moveTo>
                  <a:cubicBezTo>
                    <a:pt x="515906" y="82"/>
                    <a:pt x="571662" y="992"/>
                    <a:pt x="627547" y="82"/>
                  </a:cubicBezTo>
                  <a:cubicBezTo>
                    <a:pt x="647042" y="82"/>
                    <a:pt x="655620" y="5931"/>
                    <a:pt x="659259" y="25036"/>
                  </a:cubicBezTo>
                  <a:cubicBezTo>
                    <a:pt x="696429" y="226093"/>
                    <a:pt x="734899" y="426760"/>
                    <a:pt x="771679" y="627818"/>
                  </a:cubicBezTo>
                  <a:cubicBezTo>
                    <a:pt x="801051" y="788325"/>
                    <a:pt x="828734" y="949223"/>
                    <a:pt x="856677" y="1109991"/>
                  </a:cubicBezTo>
                  <a:cubicBezTo>
                    <a:pt x="877471" y="1229170"/>
                    <a:pt x="896966" y="1348609"/>
                    <a:pt x="918541" y="1467527"/>
                  </a:cubicBezTo>
                  <a:cubicBezTo>
                    <a:pt x="921530" y="1483383"/>
                    <a:pt x="919841" y="1486243"/>
                    <a:pt x="904894" y="1486372"/>
                  </a:cubicBezTo>
                  <a:cubicBezTo>
                    <a:pt x="828215" y="1487412"/>
                    <a:pt x="751405" y="1488062"/>
                    <a:pt x="674725" y="1491051"/>
                  </a:cubicBezTo>
                  <a:cubicBezTo>
                    <a:pt x="655100" y="1491701"/>
                    <a:pt x="650291" y="1481694"/>
                    <a:pt x="648732" y="1467657"/>
                  </a:cubicBezTo>
                  <a:cubicBezTo>
                    <a:pt x="635735" y="1386948"/>
                    <a:pt x="623388" y="1306240"/>
                    <a:pt x="612341" y="1225401"/>
                  </a:cubicBezTo>
                  <a:cubicBezTo>
                    <a:pt x="609872" y="1207076"/>
                    <a:pt x="602594" y="1202397"/>
                    <a:pt x="585438" y="1202917"/>
                  </a:cubicBezTo>
                  <a:cubicBezTo>
                    <a:pt x="493812" y="1205516"/>
                    <a:pt x="402056" y="1204086"/>
                    <a:pt x="310430" y="1209285"/>
                  </a:cubicBezTo>
                  <a:cubicBezTo>
                    <a:pt x="292235" y="1210325"/>
                    <a:pt x="285607" y="1217603"/>
                    <a:pt x="283397" y="1232419"/>
                  </a:cubicBezTo>
                  <a:cubicBezTo>
                    <a:pt x="270921" y="1315246"/>
                    <a:pt x="258795" y="1398086"/>
                    <a:pt x="247007" y="1480914"/>
                  </a:cubicBezTo>
                  <a:cubicBezTo>
                    <a:pt x="245187" y="1493910"/>
                    <a:pt x="243108" y="1502618"/>
                    <a:pt x="226212" y="1503268"/>
                  </a:cubicBezTo>
                  <a:cubicBezTo>
                    <a:pt x="157590" y="1506257"/>
                    <a:pt x="88968" y="1510416"/>
                    <a:pt x="20346" y="1514835"/>
                  </a:cubicBezTo>
                  <a:cubicBezTo>
                    <a:pt x="2801" y="1516004"/>
                    <a:pt x="-2528" y="1513275"/>
                    <a:pt x="981" y="1493131"/>
                  </a:cubicBezTo>
                  <a:cubicBezTo>
                    <a:pt x="19047" y="1389158"/>
                    <a:pt x="34513" y="1285185"/>
                    <a:pt x="52058" y="1181213"/>
                  </a:cubicBezTo>
                  <a:cubicBezTo>
                    <a:pt x="70513" y="1071651"/>
                    <a:pt x="90008" y="962220"/>
                    <a:pt x="109373" y="852788"/>
                  </a:cubicBezTo>
                  <a:cubicBezTo>
                    <a:pt x="130076" y="736690"/>
                    <a:pt x="151001" y="620578"/>
                    <a:pt x="172146" y="504480"/>
                  </a:cubicBezTo>
                  <a:cubicBezTo>
                    <a:pt x="194761" y="380752"/>
                    <a:pt x="218025" y="257545"/>
                    <a:pt x="240898" y="133427"/>
                  </a:cubicBezTo>
                  <a:cubicBezTo>
                    <a:pt x="247787" y="96777"/>
                    <a:pt x="253895" y="59866"/>
                    <a:pt x="260653" y="23086"/>
                  </a:cubicBezTo>
                  <a:cubicBezTo>
                    <a:pt x="263513" y="6061"/>
                    <a:pt x="271310" y="-698"/>
                    <a:pt x="290026" y="-178"/>
                  </a:cubicBezTo>
                  <a:cubicBezTo>
                    <a:pt x="346821" y="1252"/>
                    <a:pt x="403746" y="-178"/>
                    <a:pt x="460541" y="-178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9A571C8-7F5F-4200-9BF7-8990D5CC92B8}"/>
                </a:ext>
              </a:extLst>
            </p:cNvPr>
            <p:cNvSpPr/>
            <p:nvPr/>
          </p:nvSpPr>
          <p:spPr>
            <a:xfrm>
              <a:off x="8144105" y="3795965"/>
              <a:ext cx="791116" cy="1713430"/>
            </a:xfrm>
            <a:custGeom>
              <a:avLst/>
              <a:gdLst>
                <a:gd name="connsiteX0" fmla="*/ 664895 w 791116"/>
                <a:gd name="connsiteY0" fmla="*/ 461355 h 1713430"/>
                <a:gd name="connsiteX1" fmla="*/ 560272 w 791116"/>
                <a:gd name="connsiteY1" fmla="*/ 461355 h 1713430"/>
                <a:gd name="connsiteX2" fmla="*/ 534279 w 791116"/>
                <a:gd name="connsiteY2" fmla="*/ 435362 h 1713430"/>
                <a:gd name="connsiteX3" fmla="*/ 527131 w 791116"/>
                <a:gd name="connsiteY3" fmla="*/ 320082 h 1713430"/>
                <a:gd name="connsiteX4" fmla="*/ 403013 w 791116"/>
                <a:gd name="connsiteY4" fmla="*/ 230146 h 1713430"/>
                <a:gd name="connsiteX5" fmla="*/ 281235 w 791116"/>
                <a:gd name="connsiteY5" fmla="*/ 331649 h 1713430"/>
                <a:gd name="connsiteX6" fmla="*/ 364283 w 791116"/>
                <a:gd name="connsiteY6" fmla="*/ 599769 h 1713430"/>
                <a:gd name="connsiteX7" fmla="*/ 529600 w 791116"/>
                <a:gd name="connsiteY7" fmla="*/ 767815 h 1713430"/>
                <a:gd name="connsiteX8" fmla="*/ 755871 w 791116"/>
                <a:gd name="connsiteY8" fmla="*/ 1088701 h 1713430"/>
                <a:gd name="connsiteX9" fmla="*/ 785763 w 791116"/>
                <a:gd name="connsiteY9" fmla="*/ 1386843 h 1713430"/>
                <a:gd name="connsiteX10" fmla="*/ 752232 w 791116"/>
                <a:gd name="connsiteY10" fmla="*/ 1533184 h 1713430"/>
                <a:gd name="connsiteX11" fmla="*/ 495679 w 791116"/>
                <a:gd name="connsiteY11" fmla="*/ 1713057 h 1713430"/>
                <a:gd name="connsiteX12" fmla="*/ 140222 w 791116"/>
                <a:gd name="connsiteY12" fmla="*/ 1588810 h 1713430"/>
                <a:gd name="connsiteX13" fmla="*/ 12726 w 791116"/>
                <a:gd name="connsiteY13" fmla="*/ 1339535 h 1713430"/>
                <a:gd name="connsiteX14" fmla="*/ 379 w 791116"/>
                <a:gd name="connsiteY14" fmla="*/ 1141077 h 1713430"/>
                <a:gd name="connsiteX15" fmla="*/ 28711 w 791116"/>
                <a:gd name="connsiteY15" fmla="*/ 1114304 h 1713430"/>
                <a:gd name="connsiteX16" fmla="*/ 222101 w 791116"/>
                <a:gd name="connsiteY16" fmla="*/ 1131590 h 1713430"/>
                <a:gd name="connsiteX17" fmla="*/ 256542 w 791116"/>
                <a:gd name="connsiteY17" fmla="*/ 1169410 h 1713430"/>
                <a:gd name="connsiteX18" fmla="*/ 263690 w 791116"/>
                <a:gd name="connsiteY18" fmla="*/ 1332387 h 1713430"/>
                <a:gd name="connsiteX19" fmla="*/ 451751 w 791116"/>
                <a:gd name="connsiteY19" fmla="*/ 1435450 h 1713430"/>
                <a:gd name="connsiteX20" fmla="*/ 521672 w 791116"/>
                <a:gd name="connsiteY20" fmla="*/ 1325369 h 1713430"/>
                <a:gd name="connsiteX21" fmla="*/ 391706 w 791116"/>
                <a:gd name="connsiteY21" fmla="*/ 996295 h 1713430"/>
                <a:gd name="connsiteX22" fmla="*/ 171674 w 791116"/>
                <a:gd name="connsiteY22" fmla="*/ 773014 h 1713430"/>
                <a:gd name="connsiteX23" fmla="*/ 22603 w 791116"/>
                <a:gd name="connsiteY23" fmla="*/ 506454 h 1713430"/>
                <a:gd name="connsiteX24" fmla="*/ 43917 w 791116"/>
                <a:gd name="connsiteY24" fmla="*/ 200644 h 1713430"/>
                <a:gd name="connsiteX25" fmla="*/ 229769 w 791116"/>
                <a:gd name="connsiteY25" fmla="*/ 27139 h 1713430"/>
                <a:gd name="connsiteX26" fmla="*/ 540387 w 791116"/>
                <a:gd name="connsiteY26" fmla="*/ 19471 h 1713430"/>
                <a:gd name="connsiteX27" fmla="*/ 778485 w 791116"/>
                <a:gd name="connsiteY27" fmla="*/ 298248 h 1713430"/>
                <a:gd name="connsiteX28" fmla="*/ 790702 w 791116"/>
                <a:gd name="connsiteY28" fmla="*/ 446149 h 1713430"/>
                <a:gd name="connsiteX29" fmla="*/ 766788 w 791116"/>
                <a:gd name="connsiteY29" fmla="*/ 469023 h 1713430"/>
                <a:gd name="connsiteX30" fmla="*/ 665284 w 791116"/>
                <a:gd name="connsiteY30" fmla="*/ 469023 h 171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91116" h="1713430">
                  <a:moveTo>
                    <a:pt x="664895" y="461355"/>
                  </a:moveTo>
                  <a:cubicBezTo>
                    <a:pt x="630064" y="461355"/>
                    <a:pt x="595103" y="460576"/>
                    <a:pt x="560272" y="461355"/>
                  </a:cubicBezTo>
                  <a:cubicBezTo>
                    <a:pt x="541037" y="461355"/>
                    <a:pt x="534279" y="455507"/>
                    <a:pt x="534279" y="435362"/>
                  </a:cubicBezTo>
                  <a:cubicBezTo>
                    <a:pt x="534279" y="396372"/>
                    <a:pt x="537138" y="358033"/>
                    <a:pt x="527131" y="320082"/>
                  </a:cubicBezTo>
                  <a:cubicBezTo>
                    <a:pt x="513900" y="263391"/>
                    <a:pt x="461004" y="225064"/>
                    <a:pt x="403013" y="230146"/>
                  </a:cubicBezTo>
                  <a:cubicBezTo>
                    <a:pt x="330622" y="232745"/>
                    <a:pt x="293712" y="265367"/>
                    <a:pt x="281235" y="331649"/>
                  </a:cubicBezTo>
                  <a:cubicBezTo>
                    <a:pt x="261610" y="435622"/>
                    <a:pt x="300340" y="521400"/>
                    <a:pt x="364283" y="599769"/>
                  </a:cubicBezTo>
                  <a:cubicBezTo>
                    <a:pt x="414190" y="660853"/>
                    <a:pt x="473325" y="712969"/>
                    <a:pt x="529600" y="767815"/>
                  </a:cubicBezTo>
                  <a:cubicBezTo>
                    <a:pt x="624865" y="860870"/>
                    <a:pt x="710512" y="960685"/>
                    <a:pt x="755871" y="1088701"/>
                  </a:cubicBezTo>
                  <a:cubicBezTo>
                    <a:pt x="788271" y="1184538"/>
                    <a:pt x="798500" y="1286483"/>
                    <a:pt x="785763" y="1386843"/>
                  </a:cubicBezTo>
                  <a:cubicBezTo>
                    <a:pt x="781396" y="1436931"/>
                    <a:pt x="770115" y="1486189"/>
                    <a:pt x="752232" y="1533184"/>
                  </a:cubicBezTo>
                  <a:cubicBezTo>
                    <a:pt x="705834" y="1647814"/>
                    <a:pt x="618627" y="1710328"/>
                    <a:pt x="495679" y="1713057"/>
                  </a:cubicBezTo>
                  <a:cubicBezTo>
                    <a:pt x="363114" y="1715916"/>
                    <a:pt x="240036" y="1682515"/>
                    <a:pt x="140222" y="1588810"/>
                  </a:cubicBezTo>
                  <a:cubicBezTo>
                    <a:pt x="68091" y="1521098"/>
                    <a:pt x="30141" y="1435190"/>
                    <a:pt x="12726" y="1339535"/>
                  </a:cubicBezTo>
                  <a:cubicBezTo>
                    <a:pt x="2692" y="1273889"/>
                    <a:pt x="-1441" y="1207464"/>
                    <a:pt x="379" y="1141077"/>
                  </a:cubicBezTo>
                  <a:cubicBezTo>
                    <a:pt x="379" y="1119633"/>
                    <a:pt x="4018" y="1111445"/>
                    <a:pt x="28711" y="1114304"/>
                  </a:cubicBezTo>
                  <a:cubicBezTo>
                    <a:pt x="92914" y="1121972"/>
                    <a:pt x="157508" y="1127301"/>
                    <a:pt x="222101" y="1131590"/>
                  </a:cubicBezTo>
                  <a:cubicBezTo>
                    <a:pt x="247314" y="1133409"/>
                    <a:pt x="257192" y="1141727"/>
                    <a:pt x="256542" y="1169410"/>
                  </a:cubicBezTo>
                  <a:cubicBezTo>
                    <a:pt x="254982" y="1223735"/>
                    <a:pt x="251993" y="1278451"/>
                    <a:pt x="263690" y="1332387"/>
                  </a:cubicBezTo>
                  <a:cubicBezTo>
                    <a:pt x="284224" y="1426482"/>
                    <a:pt x="377670" y="1454945"/>
                    <a:pt x="451751" y="1435450"/>
                  </a:cubicBezTo>
                  <a:cubicBezTo>
                    <a:pt x="495159" y="1424143"/>
                    <a:pt x="516734" y="1380734"/>
                    <a:pt x="521672" y="1325369"/>
                  </a:cubicBezTo>
                  <a:cubicBezTo>
                    <a:pt x="534669" y="1192544"/>
                    <a:pt x="476184" y="1089741"/>
                    <a:pt x="391706" y="996295"/>
                  </a:cubicBezTo>
                  <a:cubicBezTo>
                    <a:pt x="321265" y="918316"/>
                    <a:pt x="240556" y="851773"/>
                    <a:pt x="171674" y="773014"/>
                  </a:cubicBezTo>
                  <a:cubicBezTo>
                    <a:pt x="102792" y="694254"/>
                    <a:pt x="43917" y="610686"/>
                    <a:pt x="22603" y="506454"/>
                  </a:cubicBezTo>
                  <a:cubicBezTo>
                    <a:pt x="1289" y="402221"/>
                    <a:pt x="3888" y="299938"/>
                    <a:pt x="43917" y="200644"/>
                  </a:cubicBezTo>
                  <a:cubicBezTo>
                    <a:pt x="76214" y="117531"/>
                    <a:pt x="144628" y="53652"/>
                    <a:pt x="229769" y="27139"/>
                  </a:cubicBezTo>
                  <a:cubicBezTo>
                    <a:pt x="330193" y="-6496"/>
                    <a:pt x="438416" y="-9160"/>
                    <a:pt x="540387" y="19471"/>
                  </a:cubicBezTo>
                  <a:cubicBezTo>
                    <a:pt x="683350" y="58461"/>
                    <a:pt x="752492" y="160354"/>
                    <a:pt x="778485" y="298248"/>
                  </a:cubicBezTo>
                  <a:cubicBezTo>
                    <a:pt x="786777" y="347102"/>
                    <a:pt x="790870" y="396593"/>
                    <a:pt x="790702" y="446149"/>
                  </a:cubicBezTo>
                  <a:cubicBezTo>
                    <a:pt x="790702" y="464734"/>
                    <a:pt x="784983" y="469803"/>
                    <a:pt x="766788" y="469023"/>
                  </a:cubicBezTo>
                  <a:cubicBezTo>
                    <a:pt x="732997" y="467594"/>
                    <a:pt x="699076" y="469023"/>
                    <a:pt x="665284" y="469023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7AB1E7-B977-4C62-86AF-DE5D5E37895B}"/>
                </a:ext>
              </a:extLst>
            </p:cNvPr>
            <p:cNvSpPr/>
            <p:nvPr/>
          </p:nvSpPr>
          <p:spPr>
            <a:xfrm>
              <a:off x="3262471" y="3814082"/>
              <a:ext cx="818966" cy="1684929"/>
            </a:xfrm>
            <a:custGeom>
              <a:avLst/>
              <a:gdLst>
                <a:gd name="connsiteX0" fmla="*/ 275891 w 818966"/>
                <a:gd name="connsiteY0" fmla="*/ 956473 h 1684929"/>
                <a:gd name="connsiteX1" fmla="*/ 275891 w 818966"/>
                <a:gd name="connsiteY1" fmla="*/ 267654 h 1684929"/>
                <a:gd name="connsiteX2" fmla="*/ 240930 w 818966"/>
                <a:gd name="connsiteY2" fmla="*/ 232304 h 1684929"/>
                <a:gd name="connsiteX3" fmla="*/ 19988 w 818966"/>
                <a:gd name="connsiteY3" fmla="*/ 237242 h 1684929"/>
                <a:gd name="connsiteX4" fmla="*/ -27 w 818966"/>
                <a:gd name="connsiteY4" fmla="*/ 217227 h 1684929"/>
                <a:gd name="connsiteX5" fmla="*/ -27 w 818966"/>
                <a:gd name="connsiteY5" fmla="*/ 23448 h 1684929"/>
                <a:gd name="connsiteX6" fmla="*/ 24407 w 818966"/>
                <a:gd name="connsiteY6" fmla="*/ 1614 h 1684929"/>
                <a:gd name="connsiteX7" fmla="*/ 479288 w 818966"/>
                <a:gd name="connsiteY7" fmla="*/ 964 h 1684929"/>
                <a:gd name="connsiteX8" fmla="*/ 790296 w 818966"/>
                <a:gd name="connsiteY8" fmla="*/ -205 h 1684929"/>
                <a:gd name="connsiteX9" fmla="*/ 818889 w 818966"/>
                <a:gd name="connsiteY9" fmla="*/ 27867 h 1684929"/>
                <a:gd name="connsiteX10" fmla="*/ 818889 w 818966"/>
                <a:gd name="connsiteY10" fmla="*/ 194743 h 1684929"/>
                <a:gd name="connsiteX11" fmla="*/ 789776 w 818966"/>
                <a:gd name="connsiteY11" fmla="*/ 222816 h 1684929"/>
                <a:gd name="connsiteX12" fmla="*/ 580531 w 818966"/>
                <a:gd name="connsiteY12" fmla="*/ 223986 h 1684929"/>
                <a:gd name="connsiteX13" fmla="*/ 542321 w 818966"/>
                <a:gd name="connsiteY13" fmla="*/ 261936 h 1684929"/>
                <a:gd name="connsiteX14" fmla="*/ 543491 w 818966"/>
                <a:gd name="connsiteY14" fmla="*/ 1612801 h 1684929"/>
                <a:gd name="connsiteX15" fmla="*/ 513989 w 818966"/>
                <a:gd name="connsiteY15" fmla="*/ 1650751 h 1684929"/>
                <a:gd name="connsiteX16" fmla="*/ 299415 w 818966"/>
                <a:gd name="connsiteY16" fmla="*/ 1683893 h 1684929"/>
                <a:gd name="connsiteX17" fmla="*/ 275891 w 818966"/>
                <a:gd name="connsiteY17" fmla="*/ 1660239 h 1684929"/>
                <a:gd name="connsiteX18" fmla="*/ 275891 w 818966"/>
                <a:gd name="connsiteY18" fmla="*/ 956473 h 1684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8966" h="1684929">
                  <a:moveTo>
                    <a:pt x="275891" y="956473"/>
                  </a:moveTo>
                  <a:cubicBezTo>
                    <a:pt x="275891" y="726824"/>
                    <a:pt x="275891" y="497304"/>
                    <a:pt x="275891" y="267654"/>
                  </a:cubicBezTo>
                  <a:cubicBezTo>
                    <a:pt x="275891" y="240101"/>
                    <a:pt x="271602" y="230614"/>
                    <a:pt x="240930" y="232304"/>
                  </a:cubicBezTo>
                  <a:cubicBezTo>
                    <a:pt x="167369" y="236332"/>
                    <a:pt x="93549" y="235033"/>
                    <a:pt x="19988" y="237242"/>
                  </a:cubicBezTo>
                  <a:cubicBezTo>
                    <a:pt x="3612" y="237242"/>
                    <a:pt x="-287" y="232433"/>
                    <a:pt x="-27" y="217227"/>
                  </a:cubicBezTo>
                  <a:cubicBezTo>
                    <a:pt x="623" y="152244"/>
                    <a:pt x="1143" y="87262"/>
                    <a:pt x="-27" y="23448"/>
                  </a:cubicBezTo>
                  <a:cubicBezTo>
                    <a:pt x="-27" y="2914"/>
                    <a:pt x="8031" y="1614"/>
                    <a:pt x="24407" y="1614"/>
                  </a:cubicBezTo>
                  <a:cubicBezTo>
                    <a:pt x="175817" y="1614"/>
                    <a:pt x="327357" y="1614"/>
                    <a:pt x="479288" y="964"/>
                  </a:cubicBezTo>
                  <a:cubicBezTo>
                    <a:pt x="583260" y="964"/>
                    <a:pt x="687233" y="964"/>
                    <a:pt x="790296" y="-205"/>
                  </a:cubicBezTo>
                  <a:cubicBezTo>
                    <a:pt x="812260" y="-205"/>
                    <a:pt x="819538" y="4993"/>
                    <a:pt x="818889" y="27867"/>
                  </a:cubicBezTo>
                  <a:cubicBezTo>
                    <a:pt x="817199" y="83362"/>
                    <a:pt x="817199" y="139118"/>
                    <a:pt x="818889" y="194743"/>
                  </a:cubicBezTo>
                  <a:cubicBezTo>
                    <a:pt x="819538" y="217877"/>
                    <a:pt x="811480" y="222946"/>
                    <a:pt x="789776" y="222816"/>
                  </a:cubicBezTo>
                  <a:cubicBezTo>
                    <a:pt x="719985" y="222816"/>
                    <a:pt x="650323" y="224895"/>
                    <a:pt x="580531" y="223986"/>
                  </a:cubicBezTo>
                  <a:cubicBezTo>
                    <a:pt x="551939" y="223986"/>
                    <a:pt x="541541" y="230484"/>
                    <a:pt x="542321" y="261936"/>
                  </a:cubicBezTo>
                  <a:cubicBezTo>
                    <a:pt x="543621" y="712268"/>
                    <a:pt x="543101" y="1162469"/>
                    <a:pt x="543491" y="1612801"/>
                  </a:cubicBezTo>
                  <a:cubicBezTo>
                    <a:pt x="543491" y="1634506"/>
                    <a:pt x="543491" y="1647632"/>
                    <a:pt x="513989" y="1650751"/>
                  </a:cubicBezTo>
                  <a:cubicBezTo>
                    <a:pt x="442117" y="1658419"/>
                    <a:pt x="371026" y="1671546"/>
                    <a:pt x="299415" y="1683893"/>
                  </a:cubicBezTo>
                  <a:cubicBezTo>
                    <a:pt x="276931" y="1687792"/>
                    <a:pt x="275891" y="1677655"/>
                    <a:pt x="275891" y="1660239"/>
                  </a:cubicBezTo>
                  <a:cubicBezTo>
                    <a:pt x="276151" y="1425612"/>
                    <a:pt x="276151" y="1191023"/>
                    <a:pt x="275891" y="956473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F66F511-0C94-438F-B99A-38976553065D}"/>
                </a:ext>
              </a:extLst>
            </p:cNvPr>
            <p:cNvSpPr/>
            <p:nvPr/>
          </p:nvSpPr>
          <p:spPr>
            <a:xfrm>
              <a:off x="5468970" y="4075573"/>
              <a:ext cx="246263" cy="731707"/>
            </a:xfrm>
            <a:custGeom>
              <a:avLst/>
              <a:gdLst>
                <a:gd name="connsiteX0" fmla="*/ 125323 w 246263"/>
                <a:gd name="connsiteY0" fmla="*/ -205 h 731707"/>
                <a:gd name="connsiteX1" fmla="*/ 190306 w 246263"/>
                <a:gd name="connsiteY1" fmla="*/ 380465 h 731707"/>
                <a:gd name="connsiteX2" fmla="*/ 245671 w 246263"/>
                <a:gd name="connsiteY2" fmla="*/ 709408 h 731707"/>
                <a:gd name="connsiteX3" fmla="*/ 230465 w 246263"/>
                <a:gd name="connsiteY3" fmla="*/ 728124 h 731707"/>
                <a:gd name="connsiteX4" fmla="*/ 15242 w 246263"/>
                <a:gd name="connsiteY4" fmla="*/ 731502 h 731707"/>
                <a:gd name="connsiteX5" fmla="*/ 1205 w 246263"/>
                <a:gd name="connsiteY5" fmla="*/ 709798 h 731707"/>
                <a:gd name="connsiteX6" fmla="*/ 27199 w 246263"/>
                <a:gd name="connsiteY6" fmla="*/ 552670 h 731707"/>
                <a:gd name="connsiteX7" fmla="*/ 79185 w 246263"/>
                <a:gd name="connsiteY7" fmla="*/ 246990 h 731707"/>
                <a:gd name="connsiteX8" fmla="*/ 121424 w 246263"/>
                <a:gd name="connsiteY8" fmla="*/ 54 h 731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6263" h="731707">
                  <a:moveTo>
                    <a:pt x="125323" y="-205"/>
                  </a:moveTo>
                  <a:cubicBezTo>
                    <a:pt x="147157" y="126641"/>
                    <a:pt x="169381" y="253488"/>
                    <a:pt x="190306" y="380465"/>
                  </a:cubicBezTo>
                  <a:cubicBezTo>
                    <a:pt x="209151" y="490026"/>
                    <a:pt x="227346" y="599717"/>
                    <a:pt x="245671" y="709408"/>
                  </a:cubicBezTo>
                  <a:cubicBezTo>
                    <a:pt x="247751" y="721365"/>
                    <a:pt x="244242" y="727994"/>
                    <a:pt x="230465" y="728124"/>
                  </a:cubicBezTo>
                  <a:cubicBezTo>
                    <a:pt x="158724" y="728903"/>
                    <a:pt x="87503" y="729683"/>
                    <a:pt x="15242" y="731502"/>
                  </a:cubicBezTo>
                  <a:cubicBezTo>
                    <a:pt x="-3863" y="731502"/>
                    <a:pt x="-224" y="719416"/>
                    <a:pt x="1205" y="709798"/>
                  </a:cubicBezTo>
                  <a:cubicBezTo>
                    <a:pt x="9263" y="657812"/>
                    <a:pt x="18361" y="605046"/>
                    <a:pt x="27199" y="552670"/>
                  </a:cubicBezTo>
                  <a:cubicBezTo>
                    <a:pt x="44523" y="450776"/>
                    <a:pt x="61861" y="348883"/>
                    <a:pt x="79185" y="246990"/>
                  </a:cubicBezTo>
                  <a:cubicBezTo>
                    <a:pt x="93130" y="164682"/>
                    <a:pt x="107219" y="82362"/>
                    <a:pt x="121424" y="54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415771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C34AA1A-2AA0-4F33-9003-37259AB66C1A}"/>
              </a:ext>
            </a:extLst>
          </p:cNvPr>
          <p:cNvSpPr txBox="1"/>
          <p:nvPr/>
        </p:nvSpPr>
        <p:spPr>
          <a:xfrm>
            <a:off x="618889" y="1362921"/>
            <a:ext cx="4245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INTRODUCTION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8D1F40-9D7D-4D13-AF27-2F69F82A5763}"/>
              </a:ext>
            </a:extLst>
          </p:cNvPr>
          <p:cNvSpPr txBox="1"/>
          <p:nvPr/>
        </p:nvSpPr>
        <p:spPr>
          <a:xfrm>
            <a:off x="356616" y="2210521"/>
            <a:ext cx="4926584" cy="408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fr-FR" sz="1200" b="1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Notre jeu de données est composé de plus de 9000 programmes, apparus dans le catalogue de Netflix depuis la sortie de la plateforme en 2008.</a:t>
            </a:r>
            <a:br>
              <a:rPr lang="fr-FR" sz="1200" b="1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</a:br>
            <a:br>
              <a:rPr lang="fr-FR" sz="1200" b="1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</a:br>
            <a:r>
              <a:rPr lang="fr-FR" sz="1200" b="1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Nous avons séparé notre jeu de données en 2 sous jeux de données :</a:t>
            </a:r>
            <a:endParaRPr lang="fr-FR" sz="1200" b="1" dirty="0">
              <a:solidFill>
                <a:srgbClr val="FF0000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  <a:p>
            <a:pPr>
              <a:lnSpc>
                <a:spcPct val="130000"/>
              </a:lnSpc>
            </a:pPr>
            <a:r>
              <a:rPr lang="fr-FR" sz="1200" b="1" dirty="0">
                <a:solidFill>
                  <a:srgbClr val="FF0000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          - Les programmes sortis depuis 2008 et jusqu’en 2020</a:t>
            </a:r>
          </a:p>
          <a:p>
            <a:pPr>
              <a:lnSpc>
                <a:spcPct val="130000"/>
              </a:lnSpc>
            </a:pPr>
            <a:r>
              <a:rPr lang="fr-FR" sz="1200" b="1" dirty="0">
                <a:solidFill>
                  <a:srgbClr val="FF0000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          - Les programmes sortis en 2021</a:t>
            </a:r>
            <a:r>
              <a:rPr lang="fr-FR" sz="1200" b="1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</a:t>
            </a:r>
          </a:p>
          <a:p>
            <a:pPr>
              <a:lnSpc>
                <a:spcPct val="130000"/>
              </a:lnSpc>
            </a:pPr>
            <a:endParaRPr lang="fr-FR" sz="1200" b="1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  <a:p>
            <a:pPr>
              <a:lnSpc>
                <a:spcPct val="130000"/>
              </a:lnSpc>
            </a:pPr>
            <a:r>
              <a:rPr lang="fr-FR" sz="1200" b="1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Notre analyse nous permettra de répondre à deux questions distinctes.</a:t>
            </a:r>
          </a:p>
          <a:p>
            <a:pPr>
              <a:lnSpc>
                <a:spcPct val="130000"/>
              </a:lnSpc>
            </a:pPr>
            <a:endParaRPr lang="fr-FR" sz="1200" b="1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  <a:p>
            <a:r>
              <a:rPr lang="fr-FR" sz="1200" b="1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Tout d’abord, nous verrons </a:t>
            </a:r>
            <a:r>
              <a:rPr lang="fr-FR" sz="1200" b="1" dirty="0">
                <a:solidFill>
                  <a:srgbClr val="FF0000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l'évolution du temps moyen entre la sortie du programme en salle et son ajout sur la plateforme. </a:t>
            </a:r>
          </a:p>
          <a:p>
            <a:endParaRPr lang="fr-FR" sz="1200" b="1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  <a:p>
            <a:r>
              <a:rPr lang="fr-FR" sz="1200" b="1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Nous verrons ensuite </a:t>
            </a:r>
            <a:r>
              <a:rPr lang="fr-FR" sz="1200" b="1" dirty="0">
                <a:solidFill>
                  <a:srgbClr val="FF0000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l'évolution de la proportion de séries par rapport à la totalité du catalogue.</a:t>
            </a:r>
          </a:p>
          <a:p>
            <a:endParaRPr lang="fr-FR" sz="1200" b="1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pic>
        <p:nvPicPr>
          <p:cNvPr id="26" name="Picture Placeholder 25" descr="A group of people walking&#10;&#10;Description automatically generated with medium confidence">
            <a:extLst>
              <a:ext uri="{FF2B5EF4-FFF2-40B4-BE49-F238E27FC236}">
                <a16:creationId xmlns:a16="http://schemas.microsoft.com/office/drawing/2014/main" id="{CE4EA8E9-C6D2-43A5-B1E6-3C708640AA5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" r="730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32" name="Picture Placeholder 31" descr="A picture containing logo&#10;&#10;Description automatically generated">
            <a:extLst>
              <a:ext uri="{FF2B5EF4-FFF2-40B4-BE49-F238E27FC236}">
                <a16:creationId xmlns:a16="http://schemas.microsoft.com/office/drawing/2014/main" id="{19093FEB-C81D-4E1B-9C2C-CBFE181F6F3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7" b="2367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28" name="Picture Placeholder 27" descr="Text&#10;&#10;Description automatically generated with low confidence">
            <a:extLst>
              <a:ext uri="{FF2B5EF4-FFF2-40B4-BE49-F238E27FC236}">
                <a16:creationId xmlns:a16="http://schemas.microsoft.com/office/drawing/2014/main" id="{47E60A4F-2F08-4B92-B69E-73DB62EAD0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9" r="6029"/>
          <a:stretch>
            <a:fillRect/>
          </a:stretch>
        </p:blipFill>
        <p:spPr>
          <a:effectLst>
            <a:outerShdw blurRad="190500" dist="88900" dir="5400000" sx="101000" sy="101000" algn="t" rotWithShape="0">
              <a:prstClr val="black">
                <a:alpha val="80000"/>
              </a:prstClr>
            </a:outerShdw>
          </a:effectLst>
        </p:spPr>
      </p:pic>
      <p:pic>
        <p:nvPicPr>
          <p:cNvPr id="30" name="Picture Placeholder 29" descr="Text&#10;&#10;Description automatically generated">
            <a:extLst>
              <a:ext uri="{FF2B5EF4-FFF2-40B4-BE49-F238E27FC236}">
                <a16:creationId xmlns:a16="http://schemas.microsoft.com/office/drawing/2014/main" id="{72BE9AAE-DEFD-45BF-85C0-80FBC9D7BB2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" r="730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34" name="Picture Placeholder 33" descr="A group of people in a field&#10;&#10;Description automatically generated with low confidence">
            <a:extLst>
              <a:ext uri="{FF2B5EF4-FFF2-40B4-BE49-F238E27FC236}">
                <a16:creationId xmlns:a16="http://schemas.microsoft.com/office/drawing/2014/main" id="{B0280726-49B7-48A6-AA58-DF2A0EF2493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" r="3818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40" name="Picture Placeholder 3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D4BD3FA-E140-4A4B-A36B-EC34F8BFBD1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" r="730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38" name="Picture Placeholder 37" descr="A picture containing text, water, outdoor&#10;&#10;Description automatically generated">
            <a:extLst>
              <a:ext uri="{FF2B5EF4-FFF2-40B4-BE49-F238E27FC236}">
                <a16:creationId xmlns:a16="http://schemas.microsoft.com/office/drawing/2014/main" id="{F5C664B7-DF00-45B8-B5A5-8407CD15AE5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0" b="2250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36" name="Picture Placeholder 35" descr="A person wearing sun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8BB6ED6E-7EFF-4FB5-BC4B-95C3FBDE9C3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5" b="7095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24" name="Picture Placeholder 23" descr="A group of people on a stage&#10;&#10;Description automatically generated">
            <a:extLst>
              <a:ext uri="{FF2B5EF4-FFF2-40B4-BE49-F238E27FC236}">
                <a16:creationId xmlns:a16="http://schemas.microsoft.com/office/drawing/2014/main" id="{7AD5E662-C062-46EB-8F97-586742AB2F7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5" b="3535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9765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74832FA5-E63C-4C5C-A0EE-1B991B66D57D}"/>
              </a:ext>
            </a:extLst>
          </p:cNvPr>
          <p:cNvSpPr txBox="1"/>
          <p:nvPr/>
        </p:nvSpPr>
        <p:spPr>
          <a:xfrm>
            <a:off x="432348" y="340136"/>
            <a:ext cx="4454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METHODOLOGIES</a:t>
            </a:r>
          </a:p>
        </p:txBody>
      </p:sp>
      <p:pic>
        <p:nvPicPr>
          <p:cNvPr id="43" name="Picture Placeholder 42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289AB6E7-F638-476A-99FD-2FB74D600E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" r="2800"/>
          <a:stretch>
            <a:fillRect/>
          </a:stretch>
        </p:blipFill>
        <p:spPr>
          <a:xfrm>
            <a:off x="476900" y="3016446"/>
            <a:ext cx="2651970" cy="3668261"/>
          </a:xfrm>
          <a:effectLst>
            <a:outerShdw blurRad="177800" dist="190500" dir="5400000" algn="t" rotWithShape="0">
              <a:prstClr val="black">
                <a:alpha val="60000"/>
              </a:prstClr>
            </a:outerShdw>
          </a:effectLst>
        </p:spPr>
      </p:pic>
      <p:pic>
        <p:nvPicPr>
          <p:cNvPr id="49" name="Picture Placeholder 48" descr="A group of people posing for a photo&#10;&#10;Description automatically generated with medium confidence">
            <a:extLst>
              <a:ext uri="{FF2B5EF4-FFF2-40B4-BE49-F238E27FC236}">
                <a16:creationId xmlns:a16="http://schemas.microsoft.com/office/drawing/2014/main" id="{D8ECFEC8-B93D-4960-A0B4-9BEF1B2D72E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0" b="3360"/>
          <a:stretch>
            <a:fillRect/>
          </a:stretch>
        </p:blipFill>
        <p:spPr>
          <a:xfrm>
            <a:off x="8979066" y="340138"/>
            <a:ext cx="2651970" cy="3668261"/>
          </a:xfrm>
          <a:effectLst>
            <a:outerShdw blurRad="114300" dist="63500" dir="5400000" algn="t" rotWithShape="0">
              <a:prstClr val="black">
                <a:alpha val="47000"/>
              </a:prstClr>
            </a:outerShdw>
          </a:effectLst>
        </p:spPr>
      </p:pic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66145823-E361-4F3E-894C-EA7BAFB6FAF0}"/>
              </a:ext>
            </a:extLst>
          </p:cNvPr>
          <p:cNvSpPr/>
          <p:nvPr/>
        </p:nvSpPr>
        <p:spPr>
          <a:xfrm>
            <a:off x="476900" y="3016446"/>
            <a:ext cx="2651970" cy="3668261"/>
          </a:xfrm>
          <a:prstGeom prst="roundRect">
            <a:avLst>
              <a:gd name="adj" fmla="val 7521"/>
            </a:avLst>
          </a:prstGeom>
          <a:gradFill>
            <a:gsLst>
              <a:gs pos="0">
                <a:schemeClr val="bg2">
                  <a:lumMod val="10000"/>
                  <a:alpha val="20000"/>
                </a:schemeClr>
              </a:gs>
              <a:gs pos="99000">
                <a:schemeClr val="bg2">
                  <a:lumMod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A131518A-1DE0-41DC-98A9-488AED8CE7E0}"/>
              </a:ext>
            </a:extLst>
          </p:cNvPr>
          <p:cNvSpPr/>
          <p:nvPr/>
        </p:nvSpPr>
        <p:spPr>
          <a:xfrm>
            <a:off x="641816" y="5400978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47C554CD-FEEB-484B-A899-44AD974D007D}"/>
              </a:ext>
            </a:extLst>
          </p:cNvPr>
          <p:cNvSpPr/>
          <p:nvPr/>
        </p:nvSpPr>
        <p:spPr>
          <a:xfrm>
            <a:off x="1158671" y="5400978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9BECB838-D021-4B4A-A472-A134E792E538}"/>
              </a:ext>
            </a:extLst>
          </p:cNvPr>
          <p:cNvSpPr/>
          <p:nvPr/>
        </p:nvSpPr>
        <p:spPr>
          <a:xfrm>
            <a:off x="1675526" y="5400978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E76752A1-584D-40C3-ADDB-5337139BD467}"/>
              </a:ext>
            </a:extLst>
          </p:cNvPr>
          <p:cNvSpPr/>
          <p:nvPr/>
        </p:nvSpPr>
        <p:spPr>
          <a:xfrm>
            <a:off x="2192381" y="5400978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A6ED9B4-FA52-40D4-A785-5A53E2672B94}"/>
              </a:ext>
            </a:extLst>
          </p:cNvPr>
          <p:cNvSpPr txBox="1"/>
          <p:nvPr/>
        </p:nvSpPr>
        <p:spPr>
          <a:xfrm>
            <a:off x="534261" y="5992208"/>
            <a:ext cx="2559684" cy="523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800" b="0" i="0" dirty="0">
                <a:solidFill>
                  <a:srgbClr val="FFFFFF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Cette série de gangsters inspirée de l'histoire du célèbre narcotrafiquant de Medellín raconte la guerre sanglante des cartels en Colombie.</a:t>
            </a:r>
            <a:endParaRPr lang="en-IN" sz="8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sp>
        <p:nvSpPr>
          <p:cNvPr id="136" name="Freeform 1">
            <a:extLst>
              <a:ext uri="{FF2B5EF4-FFF2-40B4-BE49-F238E27FC236}">
                <a16:creationId xmlns:a16="http://schemas.microsoft.com/office/drawing/2014/main" id="{029DC353-D331-4251-9F39-A674201C8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842" y="5531335"/>
            <a:ext cx="112966" cy="90595"/>
          </a:xfrm>
          <a:custGeom>
            <a:avLst/>
            <a:gdLst>
              <a:gd name="T0" fmla="*/ 399 w 444"/>
              <a:gd name="T1" fmla="*/ 36 h 356"/>
              <a:gd name="T2" fmla="*/ 399 w 444"/>
              <a:gd name="T3" fmla="*/ 36 h 356"/>
              <a:gd name="T4" fmla="*/ 248 w 444"/>
              <a:gd name="T5" fmla="*/ 36 h 356"/>
              <a:gd name="T6" fmla="*/ 221 w 444"/>
              <a:gd name="T7" fmla="*/ 62 h 356"/>
              <a:gd name="T8" fmla="*/ 195 w 444"/>
              <a:gd name="T9" fmla="*/ 36 h 356"/>
              <a:gd name="T10" fmla="*/ 45 w 444"/>
              <a:gd name="T11" fmla="*/ 36 h 356"/>
              <a:gd name="T12" fmla="*/ 45 w 444"/>
              <a:gd name="T13" fmla="*/ 186 h 356"/>
              <a:gd name="T14" fmla="*/ 221 w 444"/>
              <a:gd name="T15" fmla="*/ 355 h 356"/>
              <a:gd name="T16" fmla="*/ 399 w 444"/>
              <a:gd name="T17" fmla="*/ 186 h 356"/>
              <a:gd name="T18" fmla="*/ 399 w 444"/>
              <a:gd name="T19" fmla="*/ 36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4" h="356">
                <a:moveTo>
                  <a:pt x="399" y="36"/>
                </a:moveTo>
                <a:lnTo>
                  <a:pt x="399" y="36"/>
                </a:lnTo>
                <a:cubicBezTo>
                  <a:pt x="355" y="0"/>
                  <a:pt x="293" y="0"/>
                  <a:pt x="248" y="36"/>
                </a:cubicBezTo>
                <a:cubicBezTo>
                  <a:pt x="221" y="62"/>
                  <a:pt x="221" y="62"/>
                  <a:pt x="221" y="62"/>
                </a:cubicBezTo>
                <a:cubicBezTo>
                  <a:pt x="195" y="36"/>
                  <a:pt x="195" y="36"/>
                  <a:pt x="195" y="36"/>
                </a:cubicBezTo>
                <a:cubicBezTo>
                  <a:pt x="151" y="0"/>
                  <a:pt x="89" y="0"/>
                  <a:pt x="45" y="36"/>
                </a:cubicBezTo>
                <a:cubicBezTo>
                  <a:pt x="0" y="80"/>
                  <a:pt x="0" y="151"/>
                  <a:pt x="45" y="186"/>
                </a:cubicBezTo>
                <a:cubicBezTo>
                  <a:pt x="221" y="355"/>
                  <a:pt x="221" y="355"/>
                  <a:pt x="221" y="355"/>
                </a:cubicBezTo>
                <a:cubicBezTo>
                  <a:pt x="399" y="186"/>
                  <a:pt x="399" y="186"/>
                  <a:pt x="399" y="186"/>
                </a:cubicBezTo>
                <a:cubicBezTo>
                  <a:pt x="443" y="151"/>
                  <a:pt x="443" y="80"/>
                  <a:pt x="399" y="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37" name="Freeform 46">
            <a:extLst>
              <a:ext uri="{FF2B5EF4-FFF2-40B4-BE49-F238E27FC236}">
                <a16:creationId xmlns:a16="http://schemas.microsoft.com/office/drawing/2014/main" id="{0C12AE19-D246-469E-97A0-5D7D4D00D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2461" y="5520709"/>
            <a:ext cx="117439" cy="111847"/>
          </a:xfrm>
          <a:custGeom>
            <a:avLst/>
            <a:gdLst>
              <a:gd name="T0" fmla="*/ 363 w 461"/>
              <a:gd name="T1" fmla="*/ 336 h 443"/>
              <a:gd name="T2" fmla="*/ 363 w 461"/>
              <a:gd name="T3" fmla="*/ 336 h 443"/>
              <a:gd name="T4" fmla="*/ 284 w 461"/>
              <a:gd name="T5" fmla="*/ 248 h 443"/>
              <a:gd name="T6" fmla="*/ 310 w 461"/>
              <a:gd name="T7" fmla="*/ 195 h 443"/>
              <a:gd name="T8" fmla="*/ 328 w 461"/>
              <a:gd name="T9" fmla="*/ 151 h 443"/>
              <a:gd name="T10" fmla="*/ 319 w 461"/>
              <a:gd name="T11" fmla="*/ 132 h 443"/>
              <a:gd name="T12" fmla="*/ 328 w 461"/>
              <a:gd name="T13" fmla="*/ 88 h 443"/>
              <a:gd name="T14" fmla="*/ 230 w 461"/>
              <a:gd name="T15" fmla="*/ 0 h 443"/>
              <a:gd name="T16" fmla="*/ 132 w 461"/>
              <a:gd name="T17" fmla="*/ 88 h 443"/>
              <a:gd name="T18" fmla="*/ 141 w 461"/>
              <a:gd name="T19" fmla="*/ 132 h 443"/>
              <a:gd name="T20" fmla="*/ 132 w 461"/>
              <a:gd name="T21" fmla="*/ 151 h 443"/>
              <a:gd name="T22" fmla="*/ 150 w 461"/>
              <a:gd name="T23" fmla="*/ 195 h 443"/>
              <a:gd name="T24" fmla="*/ 177 w 461"/>
              <a:gd name="T25" fmla="*/ 248 h 443"/>
              <a:gd name="T26" fmla="*/ 97 w 461"/>
              <a:gd name="T27" fmla="*/ 336 h 443"/>
              <a:gd name="T28" fmla="*/ 0 w 461"/>
              <a:gd name="T29" fmla="*/ 398 h 443"/>
              <a:gd name="T30" fmla="*/ 0 w 461"/>
              <a:gd name="T31" fmla="*/ 442 h 443"/>
              <a:gd name="T32" fmla="*/ 230 w 461"/>
              <a:gd name="T33" fmla="*/ 442 h 443"/>
              <a:gd name="T34" fmla="*/ 460 w 461"/>
              <a:gd name="T35" fmla="*/ 442 h 443"/>
              <a:gd name="T36" fmla="*/ 460 w 461"/>
              <a:gd name="T37" fmla="*/ 398 h 443"/>
              <a:gd name="T38" fmla="*/ 363 w 461"/>
              <a:gd name="T39" fmla="*/ 336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38" name="Freeform 97">
            <a:extLst>
              <a:ext uri="{FF2B5EF4-FFF2-40B4-BE49-F238E27FC236}">
                <a16:creationId xmlns:a16="http://schemas.microsoft.com/office/drawing/2014/main" id="{EE040939-E087-4905-8F6B-7F7657244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512" y="5524703"/>
            <a:ext cx="81916" cy="103859"/>
          </a:xfrm>
          <a:custGeom>
            <a:avLst/>
            <a:gdLst>
              <a:gd name="T0" fmla="*/ 240 w 249"/>
              <a:gd name="T1" fmla="*/ 141 h 311"/>
              <a:gd name="T2" fmla="*/ 240 w 249"/>
              <a:gd name="T3" fmla="*/ 141 h 311"/>
              <a:gd name="T4" fmla="*/ 27 w 249"/>
              <a:gd name="T5" fmla="*/ 9 h 311"/>
              <a:gd name="T6" fmla="*/ 0 w 249"/>
              <a:gd name="T7" fmla="*/ 26 h 311"/>
              <a:gd name="T8" fmla="*/ 0 w 249"/>
              <a:gd name="T9" fmla="*/ 283 h 311"/>
              <a:gd name="T10" fmla="*/ 27 w 249"/>
              <a:gd name="T11" fmla="*/ 301 h 311"/>
              <a:gd name="T12" fmla="*/ 240 w 249"/>
              <a:gd name="T13" fmla="*/ 168 h 311"/>
              <a:gd name="T14" fmla="*/ 248 w 249"/>
              <a:gd name="T15" fmla="*/ 150 h 311"/>
              <a:gd name="T16" fmla="*/ 240 w 249"/>
              <a:gd name="T17" fmla="*/ 141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9" h="311">
                <a:moveTo>
                  <a:pt x="240" y="141"/>
                </a:moveTo>
                <a:lnTo>
                  <a:pt x="240" y="141"/>
                </a:lnTo>
                <a:cubicBezTo>
                  <a:pt x="27" y="9"/>
                  <a:pt x="27" y="9"/>
                  <a:pt x="27" y="9"/>
                </a:cubicBezTo>
                <a:cubicBezTo>
                  <a:pt x="9" y="0"/>
                  <a:pt x="0" y="9"/>
                  <a:pt x="0" y="2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1"/>
                  <a:pt x="9" y="310"/>
                  <a:pt x="27" y="301"/>
                </a:cubicBezTo>
                <a:cubicBezTo>
                  <a:pt x="240" y="168"/>
                  <a:pt x="240" y="168"/>
                  <a:pt x="240" y="168"/>
                </a:cubicBezTo>
                <a:cubicBezTo>
                  <a:pt x="240" y="168"/>
                  <a:pt x="248" y="159"/>
                  <a:pt x="248" y="150"/>
                </a:cubicBezTo>
                <a:lnTo>
                  <a:pt x="240" y="141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39" name="Freeform 7">
            <a:extLst>
              <a:ext uri="{FF2B5EF4-FFF2-40B4-BE49-F238E27FC236}">
                <a16:creationId xmlns:a16="http://schemas.microsoft.com/office/drawing/2014/main" id="{CB368B9E-8E3A-40EC-A3D0-E4E893BB0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8823" y="5520150"/>
            <a:ext cx="98425" cy="112965"/>
          </a:xfrm>
          <a:custGeom>
            <a:avLst/>
            <a:gdLst>
              <a:gd name="T0" fmla="*/ 319 w 390"/>
              <a:gd name="T1" fmla="*/ 301 h 444"/>
              <a:gd name="T2" fmla="*/ 319 w 390"/>
              <a:gd name="T3" fmla="*/ 301 h 444"/>
              <a:gd name="T4" fmla="*/ 274 w 390"/>
              <a:gd name="T5" fmla="*/ 310 h 444"/>
              <a:gd name="T6" fmla="*/ 142 w 390"/>
              <a:gd name="T7" fmla="*/ 239 h 444"/>
              <a:gd name="T8" fmla="*/ 142 w 390"/>
              <a:gd name="T9" fmla="*/ 222 h 444"/>
              <a:gd name="T10" fmla="*/ 142 w 390"/>
              <a:gd name="T11" fmla="*/ 213 h 444"/>
              <a:gd name="T12" fmla="*/ 274 w 390"/>
              <a:gd name="T13" fmla="*/ 133 h 444"/>
              <a:gd name="T14" fmla="*/ 319 w 390"/>
              <a:gd name="T15" fmla="*/ 151 h 444"/>
              <a:gd name="T16" fmla="*/ 389 w 390"/>
              <a:gd name="T17" fmla="*/ 70 h 444"/>
              <a:gd name="T18" fmla="*/ 319 w 390"/>
              <a:gd name="T19" fmla="*/ 0 h 444"/>
              <a:gd name="T20" fmla="*/ 248 w 390"/>
              <a:gd name="T21" fmla="*/ 70 h 444"/>
              <a:gd name="T22" fmla="*/ 248 w 390"/>
              <a:gd name="T23" fmla="*/ 89 h 444"/>
              <a:gd name="T24" fmla="*/ 115 w 390"/>
              <a:gd name="T25" fmla="*/ 169 h 444"/>
              <a:gd name="T26" fmla="*/ 70 w 390"/>
              <a:gd name="T27" fmla="*/ 151 h 444"/>
              <a:gd name="T28" fmla="*/ 0 w 390"/>
              <a:gd name="T29" fmla="*/ 222 h 444"/>
              <a:gd name="T30" fmla="*/ 70 w 390"/>
              <a:gd name="T31" fmla="*/ 301 h 444"/>
              <a:gd name="T32" fmla="*/ 115 w 390"/>
              <a:gd name="T33" fmla="*/ 283 h 444"/>
              <a:gd name="T34" fmla="*/ 248 w 390"/>
              <a:gd name="T35" fmla="*/ 363 h 444"/>
              <a:gd name="T36" fmla="*/ 248 w 390"/>
              <a:gd name="T37" fmla="*/ 372 h 444"/>
              <a:gd name="T38" fmla="*/ 319 w 390"/>
              <a:gd name="T39" fmla="*/ 443 h 444"/>
              <a:gd name="T40" fmla="*/ 389 w 390"/>
              <a:gd name="T41" fmla="*/ 372 h 444"/>
              <a:gd name="T42" fmla="*/ 319 w 390"/>
              <a:gd name="T43" fmla="*/ 301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90" h="444">
                <a:moveTo>
                  <a:pt x="319" y="301"/>
                </a:moveTo>
                <a:lnTo>
                  <a:pt x="319" y="301"/>
                </a:lnTo>
                <a:cubicBezTo>
                  <a:pt x="301" y="301"/>
                  <a:pt x="283" y="301"/>
                  <a:pt x="274" y="310"/>
                </a:cubicBezTo>
                <a:cubicBezTo>
                  <a:pt x="142" y="239"/>
                  <a:pt x="142" y="239"/>
                  <a:pt x="142" y="239"/>
                </a:cubicBezTo>
                <a:cubicBezTo>
                  <a:pt x="142" y="230"/>
                  <a:pt x="142" y="230"/>
                  <a:pt x="142" y="222"/>
                </a:cubicBezTo>
                <a:lnTo>
                  <a:pt x="142" y="213"/>
                </a:lnTo>
                <a:cubicBezTo>
                  <a:pt x="274" y="133"/>
                  <a:pt x="274" y="133"/>
                  <a:pt x="274" y="133"/>
                </a:cubicBezTo>
                <a:cubicBezTo>
                  <a:pt x="283" y="142"/>
                  <a:pt x="301" y="151"/>
                  <a:pt x="319" y="151"/>
                </a:cubicBezTo>
                <a:cubicBezTo>
                  <a:pt x="363" y="151"/>
                  <a:pt x="389" y="115"/>
                  <a:pt x="389" y="70"/>
                </a:cubicBezTo>
                <a:cubicBezTo>
                  <a:pt x="389" y="35"/>
                  <a:pt x="363" y="0"/>
                  <a:pt x="319" y="0"/>
                </a:cubicBezTo>
                <a:cubicBezTo>
                  <a:pt x="274" y="0"/>
                  <a:pt x="248" y="35"/>
                  <a:pt x="248" y="70"/>
                </a:cubicBezTo>
                <a:cubicBezTo>
                  <a:pt x="248" y="80"/>
                  <a:pt x="248" y="80"/>
                  <a:pt x="248" y="89"/>
                </a:cubicBezTo>
                <a:cubicBezTo>
                  <a:pt x="115" y="169"/>
                  <a:pt x="115" y="169"/>
                  <a:pt x="115" y="169"/>
                </a:cubicBezTo>
                <a:cubicBezTo>
                  <a:pt x="107" y="151"/>
                  <a:pt x="88" y="151"/>
                  <a:pt x="70" y="151"/>
                </a:cubicBezTo>
                <a:cubicBezTo>
                  <a:pt x="26" y="151"/>
                  <a:pt x="0" y="186"/>
                  <a:pt x="0" y="222"/>
                </a:cubicBezTo>
                <a:cubicBezTo>
                  <a:pt x="0" y="266"/>
                  <a:pt x="26" y="301"/>
                  <a:pt x="70" y="301"/>
                </a:cubicBezTo>
                <a:cubicBezTo>
                  <a:pt x="88" y="301"/>
                  <a:pt x="107" y="292"/>
                  <a:pt x="115" y="283"/>
                </a:cubicBezTo>
                <a:cubicBezTo>
                  <a:pt x="248" y="363"/>
                  <a:pt x="248" y="363"/>
                  <a:pt x="248" y="363"/>
                </a:cubicBezTo>
                <a:lnTo>
                  <a:pt x="248" y="372"/>
                </a:lnTo>
                <a:cubicBezTo>
                  <a:pt x="248" y="416"/>
                  <a:pt x="274" y="443"/>
                  <a:pt x="319" y="443"/>
                </a:cubicBezTo>
                <a:cubicBezTo>
                  <a:pt x="363" y="443"/>
                  <a:pt x="389" y="416"/>
                  <a:pt x="389" y="372"/>
                </a:cubicBezTo>
                <a:cubicBezTo>
                  <a:pt x="389" y="328"/>
                  <a:pt x="363" y="301"/>
                  <a:pt x="319" y="30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9B1A086A-5F6C-4C5C-BD70-D43CBA5D859C}"/>
              </a:ext>
            </a:extLst>
          </p:cNvPr>
          <p:cNvCxnSpPr>
            <a:cxnSpLocks/>
          </p:cNvCxnSpPr>
          <p:nvPr/>
        </p:nvCxnSpPr>
        <p:spPr>
          <a:xfrm>
            <a:off x="654199" y="5912547"/>
            <a:ext cx="2274646" cy="0"/>
          </a:xfrm>
          <a:prstGeom prst="line">
            <a:avLst/>
          </a:prstGeom>
          <a:ln w="44450" cap="rnd">
            <a:solidFill>
              <a:srgbClr val="E50914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F8B14056-C06D-4C54-BBF3-FA5F1ECAD5CF}"/>
              </a:ext>
            </a:extLst>
          </p:cNvPr>
          <p:cNvCxnSpPr>
            <a:cxnSpLocks/>
          </p:cNvCxnSpPr>
          <p:nvPr/>
        </p:nvCxnSpPr>
        <p:spPr>
          <a:xfrm>
            <a:off x="654199" y="5914452"/>
            <a:ext cx="687146" cy="0"/>
          </a:xfrm>
          <a:prstGeom prst="line">
            <a:avLst/>
          </a:prstGeom>
          <a:ln w="44450" cap="rnd">
            <a:solidFill>
              <a:srgbClr val="E509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DFD90861-C582-4E64-BF52-2F3EE3B31374}"/>
              </a:ext>
            </a:extLst>
          </p:cNvPr>
          <p:cNvSpPr txBox="1"/>
          <p:nvPr/>
        </p:nvSpPr>
        <p:spPr>
          <a:xfrm>
            <a:off x="534261" y="5096685"/>
            <a:ext cx="7409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NARCOS</a:t>
            </a: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67D6C2FC-23BA-4A53-A0E2-CE65F43EE81C}"/>
              </a:ext>
            </a:extLst>
          </p:cNvPr>
          <p:cNvSpPr/>
          <p:nvPr/>
        </p:nvSpPr>
        <p:spPr>
          <a:xfrm>
            <a:off x="8979066" y="340136"/>
            <a:ext cx="2651970" cy="3668261"/>
          </a:xfrm>
          <a:prstGeom prst="roundRect">
            <a:avLst>
              <a:gd name="adj" fmla="val 8060"/>
            </a:avLst>
          </a:prstGeom>
          <a:gradFill>
            <a:gsLst>
              <a:gs pos="0">
                <a:schemeClr val="bg2">
                  <a:lumMod val="10000"/>
                  <a:alpha val="20000"/>
                </a:schemeClr>
              </a:gs>
              <a:gs pos="99000">
                <a:schemeClr val="bg2">
                  <a:lumMod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CA4135C5-9036-44D9-B5A1-01048E5C7070}"/>
              </a:ext>
            </a:extLst>
          </p:cNvPr>
          <p:cNvSpPr/>
          <p:nvPr/>
        </p:nvSpPr>
        <p:spPr>
          <a:xfrm>
            <a:off x="9152203" y="2724670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3B8B8858-D660-468E-8C2A-CE4170667376}"/>
              </a:ext>
            </a:extLst>
          </p:cNvPr>
          <p:cNvSpPr/>
          <p:nvPr/>
        </p:nvSpPr>
        <p:spPr>
          <a:xfrm>
            <a:off x="9669058" y="2724670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F15705EC-F828-4F04-8F11-9AE0B45E3D04}"/>
              </a:ext>
            </a:extLst>
          </p:cNvPr>
          <p:cNvSpPr/>
          <p:nvPr/>
        </p:nvSpPr>
        <p:spPr>
          <a:xfrm>
            <a:off x="10185913" y="2724670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A30C2173-5F70-42F4-8DD4-119739C0EE21}"/>
              </a:ext>
            </a:extLst>
          </p:cNvPr>
          <p:cNvSpPr/>
          <p:nvPr/>
        </p:nvSpPr>
        <p:spPr>
          <a:xfrm>
            <a:off x="10702768" y="2724670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CEC8D026-49B4-4480-9A83-F5C61DAABC6C}"/>
              </a:ext>
            </a:extLst>
          </p:cNvPr>
          <p:cNvSpPr txBox="1"/>
          <p:nvPr/>
        </p:nvSpPr>
        <p:spPr>
          <a:xfrm>
            <a:off x="9044648" y="3315900"/>
            <a:ext cx="2559684" cy="523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800" b="0" i="0" dirty="0">
                <a:solidFill>
                  <a:srgbClr val="FFFFFF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Lassé d’être le Seigneur des Enfers, le diable s’installe à Los Angeles où il ouvre un nightclub et se lie avec une policière de la brigade criminelle.</a:t>
            </a:r>
            <a:endParaRPr lang="en-IN" sz="8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sp>
        <p:nvSpPr>
          <p:cNvPr id="175" name="Freeform 1">
            <a:extLst>
              <a:ext uri="{FF2B5EF4-FFF2-40B4-BE49-F238E27FC236}">
                <a16:creationId xmlns:a16="http://schemas.microsoft.com/office/drawing/2014/main" id="{5CFF52B8-BE77-40EF-9593-CFE66039FE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88229" y="2855027"/>
            <a:ext cx="112966" cy="90595"/>
          </a:xfrm>
          <a:custGeom>
            <a:avLst/>
            <a:gdLst>
              <a:gd name="T0" fmla="*/ 399 w 444"/>
              <a:gd name="T1" fmla="*/ 36 h 356"/>
              <a:gd name="T2" fmla="*/ 399 w 444"/>
              <a:gd name="T3" fmla="*/ 36 h 356"/>
              <a:gd name="T4" fmla="*/ 248 w 444"/>
              <a:gd name="T5" fmla="*/ 36 h 356"/>
              <a:gd name="T6" fmla="*/ 221 w 444"/>
              <a:gd name="T7" fmla="*/ 62 h 356"/>
              <a:gd name="T8" fmla="*/ 195 w 444"/>
              <a:gd name="T9" fmla="*/ 36 h 356"/>
              <a:gd name="T10" fmla="*/ 45 w 444"/>
              <a:gd name="T11" fmla="*/ 36 h 356"/>
              <a:gd name="T12" fmla="*/ 45 w 444"/>
              <a:gd name="T13" fmla="*/ 186 h 356"/>
              <a:gd name="T14" fmla="*/ 221 w 444"/>
              <a:gd name="T15" fmla="*/ 355 h 356"/>
              <a:gd name="T16" fmla="*/ 399 w 444"/>
              <a:gd name="T17" fmla="*/ 186 h 356"/>
              <a:gd name="T18" fmla="*/ 399 w 444"/>
              <a:gd name="T19" fmla="*/ 36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4" h="356">
                <a:moveTo>
                  <a:pt x="399" y="36"/>
                </a:moveTo>
                <a:lnTo>
                  <a:pt x="399" y="36"/>
                </a:lnTo>
                <a:cubicBezTo>
                  <a:pt x="355" y="0"/>
                  <a:pt x="293" y="0"/>
                  <a:pt x="248" y="36"/>
                </a:cubicBezTo>
                <a:cubicBezTo>
                  <a:pt x="221" y="62"/>
                  <a:pt x="221" y="62"/>
                  <a:pt x="221" y="62"/>
                </a:cubicBezTo>
                <a:cubicBezTo>
                  <a:pt x="195" y="36"/>
                  <a:pt x="195" y="36"/>
                  <a:pt x="195" y="36"/>
                </a:cubicBezTo>
                <a:cubicBezTo>
                  <a:pt x="151" y="0"/>
                  <a:pt x="89" y="0"/>
                  <a:pt x="45" y="36"/>
                </a:cubicBezTo>
                <a:cubicBezTo>
                  <a:pt x="0" y="80"/>
                  <a:pt x="0" y="151"/>
                  <a:pt x="45" y="186"/>
                </a:cubicBezTo>
                <a:cubicBezTo>
                  <a:pt x="221" y="355"/>
                  <a:pt x="221" y="355"/>
                  <a:pt x="221" y="355"/>
                </a:cubicBezTo>
                <a:cubicBezTo>
                  <a:pt x="399" y="186"/>
                  <a:pt x="399" y="186"/>
                  <a:pt x="399" y="186"/>
                </a:cubicBezTo>
                <a:cubicBezTo>
                  <a:pt x="443" y="151"/>
                  <a:pt x="443" y="80"/>
                  <a:pt x="399" y="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76" name="Freeform 46">
            <a:extLst>
              <a:ext uri="{FF2B5EF4-FFF2-40B4-BE49-F238E27FC236}">
                <a16:creationId xmlns:a16="http://schemas.microsoft.com/office/drawing/2014/main" id="{BF7517C4-283C-476E-8F86-B1281886AC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2848" y="2844401"/>
            <a:ext cx="117439" cy="111847"/>
          </a:xfrm>
          <a:custGeom>
            <a:avLst/>
            <a:gdLst>
              <a:gd name="T0" fmla="*/ 363 w 461"/>
              <a:gd name="T1" fmla="*/ 336 h 443"/>
              <a:gd name="T2" fmla="*/ 363 w 461"/>
              <a:gd name="T3" fmla="*/ 336 h 443"/>
              <a:gd name="T4" fmla="*/ 284 w 461"/>
              <a:gd name="T5" fmla="*/ 248 h 443"/>
              <a:gd name="T6" fmla="*/ 310 w 461"/>
              <a:gd name="T7" fmla="*/ 195 h 443"/>
              <a:gd name="T8" fmla="*/ 328 w 461"/>
              <a:gd name="T9" fmla="*/ 151 h 443"/>
              <a:gd name="T10" fmla="*/ 319 w 461"/>
              <a:gd name="T11" fmla="*/ 132 h 443"/>
              <a:gd name="T12" fmla="*/ 328 w 461"/>
              <a:gd name="T13" fmla="*/ 88 h 443"/>
              <a:gd name="T14" fmla="*/ 230 w 461"/>
              <a:gd name="T15" fmla="*/ 0 h 443"/>
              <a:gd name="T16" fmla="*/ 132 w 461"/>
              <a:gd name="T17" fmla="*/ 88 h 443"/>
              <a:gd name="T18" fmla="*/ 141 w 461"/>
              <a:gd name="T19" fmla="*/ 132 h 443"/>
              <a:gd name="T20" fmla="*/ 132 w 461"/>
              <a:gd name="T21" fmla="*/ 151 h 443"/>
              <a:gd name="T22" fmla="*/ 150 w 461"/>
              <a:gd name="T23" fmla="*/ 195 h 443"/>
              <a:gd name="T24" fmla="*/ 177 w 461"/>
              <a:gd name="T25" fmla="*/ 248 h 443"/>
              <a:gd name="T26" fmla="*/ 97 w 461"/>
              <a:gd name="T27" fmla="*/ 336 h 443"/>
              <a:gd name="T28" fmla="*/ 0 w 461"/>
              <a:gd name="T29" fmla="*/ 398 h 443"/>
              <a:gd name="T30" fmla="*/ 0 w 461"/>
              <a:gd name="T31" fmla="*/ 442 h 443"/>
              <a:gd name="T32" fmla="*/ 230 w 461"/>
              <a:gd name="T33" fmla="*/ 442 h 443"/>
              <a:gd name="T34" fmla="*/ 460 w 461"/>
              <a:gd name="T35" fmla="*/ 442 h 443"/>
              <a:gd name="T36" fmla="*/ 460 w 461"/>
              <a:gd name="T37" fmla="*/ 398 h 443"/>
              <a:gd name="T38" fmla="*/ 363 w 461"/>
              <a:gd name="T39" fmla="*/ 336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77" name="Freeform 97">
            <a:extLst>
              <a:ext uri="{FF2B5EF4-FFF2-40B4-BE49-F238E27FC236}">
                <a16:creationId xmlns:a16="http://schemas.microsoft.com/office/drawing/2014/main" id="{CD9CB4F0-8546-4625-83E2-6DD7489A2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6899" y="2848395"/>
            <a:ext cx="81916" cy="103859"/>
          </a:xfrm>
          <a:custGeom>
            <a:avLst/>
            <a:gdLst>
              <a:gd name="T0" fmla="*/ 240 w 249"/>
              <a:gd name="T1" fmla="*/ 141 h 311"/>
              <a:gd name="T2" fmla="*/ 240 w 249"/>
              <a:gd name="T3" fmla="*/ 141 h 311"/>
              <a:gd name="T4" fmla="*/ 27 w 249"/>
              <a:gd name="T5" fmla="*/ 9 h 311"/>
              <a:gd name="T6" fmla="*/ 0 w 249"/>
              <a:gd name="T7" fmla="*/ 26 h 311"/>
              <a:gd name="T8" fmla="*/ 0 w 249"/>
              <a:gd name="T9" fmla="*/ 283 h 311"/>
              <a:gd name="T10" fmla="*/ 27 w 249"/>
              <a:gd name="T11" fmla="*/ 301 h 311"/>
              <a:gd name="T12" fmla="*/ 240 w 249"/>
              <a:gd name="T13" fmla="*/ 168 h 311"/>
              <a:gd name="T14" fmla="*/ 248 w 249"/>
              <a:gd name="T15" fmla="*/ 150 h 311"/>
              <a:gd name="T16" fmla="*/ 240 w 249"/>
              <a:gd name="T17" fmla="*/ 141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9" h="311">
                <a:moveTo>
                  <a:pt x="240" y="141"/>
                </a:moveTo>
                <a:lnTo>
                  <a:pt x="240" y="141"/>
                </a:lnTo>
                <a:cubicBezTo>
                  <a:pt x="27" y="9"/>
                  <a:pt x="27" y="9"/>
                  <a:pt x="27" y="9"/>
                </a:cubicBezTo>
                <a:cubicBezTo>
                  <a:pt x="9" y="0"/>
                  <a:pt x="0" y="9"/>
                  <a:pt x="0" y="2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1"/>
                  <a:pt x="9" y="310"/>
                  <a:pt x="27" y="301"/>
                </a:cubicBezTo>
                <a:cubicBezTo>
                  <a:pt x="240" y="168"/>
                  <a:pt x="240" y="168"/>
                  <a:pt x="240" y="168"/>
                </a:cubicBezTo>
                <a:cubicBezTo>
                  <a:pt x="240" y="168"/>
                  <a:pt x="248" y="159"/>
                  <a:pt x="248" y="150"/>
                </a:cubicBezTo>
                <a:lnTo>
                  <a:pt x="240" y="141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78" name="Freeform 7">
            <a:extLst>
              <a:ext uri="{FF2B5EF4-FFF2-40B4-BE49-F238E27FC236}">
                <a16:creationId xmlns:a16="http://schemas.microsoft.com/office/drawing/2014/main" id="{C7FEA5A6-13DF-443C-A227-349D0F0CEC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29210" y="2843842"/>
            <a:ext cx="98425" cy="112965"/>
          </a:xfrm>
          <a:custGeom>
            <a:avLst/>
            <a:gdLst>
              <a:gd name="T0" fmla="*/ 319 w 390"/>
              <a:gd name="T1" fmla="*/ 301 h 444"/>
              <a:gd name="T2" fmla="*/ 319 w 390"/>
              <a:gd name="T3" fmla="*/ 301 h 444"/>
              <a:gd name="T4" fmla="*/ 274 w 390"/>
              <a:gd name="T5" fmla="*/ 310 h 444"/>
              <a:gd name="T6" fmla="*/ 142 w 390"/>
              <a:gd name="T7" fmla="*/ 239 h 444"/>
              <a:gd name="T8" fmla="*/ 142 w 390"/>
              <a:gd name="T9" fmla="*/ 222 h 444"/>
              <a:gd name="T10" fmla="*/ 142 w 390"/>
              <a:gd name="T11" fmla="*/ 213 h 444"/>
              <a:gd name="T12" fmla="*/ 274 w 390"/>
              <a:gd name="T13" fmla="*/ 133 h 444"/>
              <a:gd name="T14" fmla="*/ 319 w 390"/>
              <a:gd name="T15" fmla="*/ 151 h 444"/>
              <a:gd name="T16" fmla="*/ 389 w 390"/>
              <a:gd name="T17" fmla="*/ 70 h 444"/>
              <a:gd name="T18" fmla="*/ 319 w 390"/>
              <a:gd name="T19" fmla="*/ 0 h 444"/>
              <a:gd name="T20" fmla="*/ 248 w 390"/>
              <a:gd name="T21" fmla="*/ 70 h 444"/>
              <a:gd name="T22" fmla="*/ 248 w 390"/>
              <a:gd name="T23" fmla="*/ 89 h 444"/>
              <a:gd name="T24" fmla="*/ 115 w 390"/>
              <a:gd name="T25" fmla="*/ 169 h 444"/>
              <a:gd name="T26" fmla="*/ 70 w 390"/>
              <a:gd name="T27" fmla="*/ 151 h 444"/>
              <a:gd name="T28" fmla="*/ 0 w 390"/>
              <a:gd name="T29" fmla="*/ 222 h 444"/>
              <a:gd name="T30" fmla="*/ 70 w 390"/>
              <a:gd name="T31" fmla="*/ 301 h 444"/>
              <a:gd name="T32" fmla="*/ 115 w 390"/>
              <a:gd name="T33" fmla="*/ 283 h 444"/>
              <a:gd name="T34" fmla="*/ 248 w 390"/>
              <a:gd name="T35" fmla="*/ 363 h 444"/>
              <a:gd name="T36" fmla="*/ 248 w 390"/>
              <a:gd name="T37" fmla="*/ 372 h 444"/>
              <a:gd name="T38" fmla="*/ 319 w 390"/>
              <a:gd name="T39" fmla="*/ 443 h 444"/>
              <a:gd name="T40" fmla="*/ 389 w 390"/>
              <a:gd name="T41" fmla="*/ 372 h 444"/>
              <a:gd name="T42" fmla="*/ 319 w 390"/>
              <a:gd name="T43" fmla="*/ 301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90" h="444">
                <a:moveTo>
                  <a:pt x="319" y="301"/>
                </a:moveTo>
                <a:lnTo>
                  <a:pt x="319" y="301"/>
                </a:lnTo>
                <a:cubicBezTo>
                  <a:pt x="301" y="301"/>
                  <a:pt x="283" y="301"/>
                  <a:pt x="274" y="310"/>
                </a:cubicBezTo>
                <a:cubicBezTo>
                  <a:pt x="142" y="239"/>
                  <a:pt x="142" y="239"/>
                  <a:pt x="142" y="239"/>
                </a:cubicBezTo>
                <a:cubicBezTo>
                  <a:pt x="142" y="230"/>
                  <a:pt x="142" y="230"/>
                  <a:pt x="142" y="222"/>
                </a:cubicBezTo>
                <a:lnTo>
                  <a:pt x="142" y="213"/>
                </a:lnTo>
                <a:cubicBezTo>
                  <a:pt x="274" y="133"/>
                  <a:pt x="274" y="133"/>
                  <a:pt x="274" y="133"/>
                </a:cubicBezTo>
                <a:cubicBezTo>
                  <a:pt x="283" y="142"/>
                  <a:pt x="301" y="151"/>
                  <a:pt x="319" y="151"/>
                </a:cubicBezTo>
                <a:cubicBezTo>
                  <a:pt x="363" y="151"/>
                  <a:pt x="389" y="115"/>
                  <a:pt x="389" y="70"/>
                </a:cubicBezTo>
                <a:cubicBezTo>
                  <a:pt x="389" y="35"/>
                  <a:pt x="363" y="0"/>
                  <a:pt x="319" y="0"/>
                </a:cubicBezTo>
                <a:cubicBezTo>
                  <a:pt x="274" y="0"/>
                  <a:pt x="248" y="35"/>
                  <a:pt x="248" y="70"/>
                </a:cubicBezTo>
                <a:cubicBezTo>
                  <a:pt x="248" y="80"/>
                  <a:pt x="248" y="80"/>
                  <a:pt x="248" y="89"/>
                </a:cubicBezTo>
                <a:cubicBezTo>
                  <a:pt x="115" y="169"/>
                  <a:pt x="115" y="169"/>
                  <a:pt x="115" y="169"/>
                </a:cubicBezTo>
                <a:cubicBezTo>
                  <a:pt x="107" y="151"/>
                  <a:pt x="88" y="151"/>
                  <a:pt x="70" y="151"/>
                </a:cubicBezTo>
                <a:cubicBezTo>
                  <a:pt x="26" y="151"/>
                  <a:pt x="0" y="186"/>
                  <a:pt x="0" y="222"/>
                </a:cubicBezTo>
                <a:cubicBezTo>
                  <a:pt x="0" y="266"/>
                  <a:pt x="26" y="301"/>
                  <a:pt x="70" y="301"/>
                </a:cubicBezTo>
                <a:cubicBezTo>
                  <a:pt x="88" y="301"/>
                  <a:pt x="107" y="292"/>
                  <a:pt x="115" y="283"/>
                </a:cubicBezTo>
                <a:cubicBezTo>
                  <a:pt x="248" y="363"/>
                  <a:pt x="248" y="363"/>
                  <a:pt x="248" y="363"/>
                </a:cubicBezTo>
                <a:lnTo>
                  <a:pt x="248" y="372"/>
                </a:lnTo>
                <a:cubicBezTo>
                  <a:pt x="248" y="416"/>
                  <a:pt x="274" y="443"/>
                  <a:pt x="319" y="443"/>
                </a:cubicBezTo>
                <a:cubicBezTo>
                  <a:pt x="363" y="443"/>
                  <a:pt x="389" y="416"/>
                  <a:pt x="389" y="372"/>
                </a:cubicBezTo>
                <a:cubicBezTo>
                  <a:pt x="389" y="328"/>
                  <a:pt x="363" y="301"/>
                  <a:pt x="319" y="30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AEDFD701-DF7B-480F-9C8D-D22CE3126B74}"/>
              </a:ext>
            </a:extLst>
          </p:cNvPr>
          <p:cNvCxnSpPr>
            <a:cxnSpLocks/>
          </p:cNvCxnSpPr>
          <p:nvPr/>
        </p:nvCxnSpPr>
        <p:spPr>
          <a:xfrm>
            <a:off x="9165525" y="3236239"/>
            <a:ext cx="2274646" cy="0"/>
          </a:xfrm>
          <a:prstGeom prst="line">
            <a:avLst/>
          </a:prstGeom>
          <a:ln w="44450" cap="rnd">
            <a:solidFill>
              <a:srgbClr val="E50914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966D383E-02CA-49E9-83BC-1E8B809A94DC}"/>
              </a:ext>
            </a:extLst>
          </p:cNvPr>
          <p:cNvCxnSpPr>
            <a:cxnSpLocks/>
          </p:cNvCxnSpPr>
          <p:nvPr/>
        </p:nvCxnSpPr>
        <p:spPr>
          <a:xfrm>
            <a:off x="9165525" y="3238144"/>
            <a:ext cx="1888551" cy="0"/>
          </a:xfrm>
          <a:prstGeom prst="line">
            <a:avLst/>
          </a:prstGeom>
          <a:ln w="44450" cap="rnd">
            <a:solidFill>
              <a:srgbClr val="E509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C3C9659B-BE03-44C9-9D37-DF469545081A}"/>
              </a:ext>
            </a:extLst>
          </p:cNvPr>
          <p:cNvSpPr txBox="1"/>
          <p:nvPr/>
        </p:nvSpPr>
        <p:spPr>
          <a:xfrm>
            <a:off x="9053671" y="2420377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LUCIFER</a:t>
            </a:r>
          </a:p>
        </p:txBody>
      </p:sp>
      <p:sp>
        <p:nvSpPr>
          <p:cNvPr id="66" name="TextBox 59">
            <a:extLst>
              <a:ext uri="{FF2B5EF4-FFF2-40B4-BE49-F238E27FC236}">
                <a16:creationId xmlns:a16="http://schemas.microsoft.com/office/drawing/2014/main" id="{32CA8556-6B5D-4407-8EC6-5F7C929DE35C}"/>
              </a:ext>
            </a:extLst>
          </p:cNvPr>
          <p:cNvSpPr txBox="1"/>
          <p:nvPr/>
        </p:nvSpPr>
        <p:spPr>
          <a:xfrm>
            <a:off x="1275169" y="1488294"/>
            <a:ext cx="81667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Pré-traitement du </a:t>
            </a:r>
            <a:r>
              <a:rPr lang="fr-FR" sz="2000" b="1" dirty="0" err="1">
                <a:solidFill>
                  <a:srgbClr val="FF0000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dataset</a:t>
            </a: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 </a:t>
            </a:r>
          </a:p>
          <a:p>
            <a:pPr marL="171450" indent="-171450">
              <a:buFontTx/>
              <a:buChar char="-"/>
            </a:pPr>
            <a:endParaRPr lang="fr-FR" sz="2000" b="1" dirty="0">
              <a:solidFill>
                <a:srgbClr val="D4D4D4"/>
              </a:solidFill>
              <a:effectLst/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  <a:p>
            <a:pPr marL="171450" indent="-171450">
              <a:buFontTx/>
              <a:buChar char="-"/>
            </a:pP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Séparation des données en deux </a:t>
            </a:r>
            <a:r>
              <a:rPr lang="fr-FR" sz="2000" b="1" dirty="0" err="1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datasets</a:t>
            </a: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 : </a:t>
            </a:r>
            <a:r>
              <a:rPr lang="fr-FR" sz="2000" b="1" dirty="0">
                <a:solidFill>
                  <a:srgbClr val="FF0000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H et A         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DF55DC8-C17B-41FC-8DBB-FB78C58F38A0}"/>
              </a:ext>
            </a:extLst>
          </p:cNvPr>
          <p:cNvSpPr txBox="1"/>
          <p:nvPr/>
        </p:nvSpPr>
        <p:spPr>
          <a:xfrm>
            <a:off x="4144161" y="4093343"/>
            <a:ext cx="70155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Etudes </a:t>
            </a:r>
            <a:r>
              <a:rPr lang="fr-FR" sz="2000" b="1" dirty="0">
                <a:solidFill>
                  <a:srgbClr val="FF0000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d'hypothèses</a:t>
            </a:r>
          </a:p>
          <a:p>
            <a:pPr marL="171450" indent="-171450">
              <a:buFontTx/>
              <a:buChar char="-"/>
            </a:pPr>
            <a:endParaRPr lang="fr-FR" sz="2000" b="1" dirty="0">
              <a:solidFill>
                <a:srgbClr val="D4D4D4"/>
              </a:solidFill>
              <a:effectLst/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  <a:p>
            <a:pPr marL="171450" indent="-171450">
              <a:buFontTx/>
              <a:buChar char="-"/>
            </a:pP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Moyenne de la </a:t>
            </a:r>
            <a:r>
              <a:rPr lang="fr-FR" sz="2000" b="1" dirty="0">
                <a:solidFill>
                  <a:srgbClr val="FF0000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différence</a:t>
            </a: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 entre la date de sortie d’un programme et son ajout sur la plateforme</a:t>
            </a:r>
            <a:endParaRPr lang="fr-FR" sz="2000" b="1" dirty="0">
              <a:solidFill>
                <a:srgbClr val="FF0000"/>
              </a:solidFill>
              <a:effectLst/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005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74832FA5-E63C-4C5C-A0EE-1B991B66D57D}"/>
              </a:ext>
            </a:extLst>
          </p:cNvPr>
          <p:cNvSpPr txBox="1"/>
          <p:nvPr/>
        </p:nvSpPr>
        <p:spPr>
          <a:xfrm>
            <a:off x="432348" y="340136"/>
            <a:ext cx="4454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METHODOLOGIES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4B341CF-5EDA-448C-A249-3435CBE1DE0A}"/>
              </a:ext>
            </a:extLst>
          </p:cNvPr>
          <p:cNvSpPr txBox="1"/>
          <p:nvPr/>
        </p:nvSpPr>
        <p:spPr>
          <a:xfrm>
            <a:off x="1631059" y="4736629"/>
            <a:ext cx="77287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endParaRPr lang="fr-FR" sz="2000" b="1" dirty="0">
              <a:solidFill>
                <a:srgbClr val="FF0000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  <a:p>
            <a:pPr marL="171450" indent="-171450">
              <a:buFontTx/>
              <a:buChar char="-"/>
            </a:pPr>
            <a:r>
              <a:rPr lang="fr-FR" sz="20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Calculs des </a:t>
            </a:r>
            <a:r>
              <a:rPr lang="fr-FR" sz="2000" b="1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proportions</a:t>
            </a:r>
            <a:r>
              <a:rPr lang="fr-FR" sz="20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 des </a:t>
            </a:r>
            <a:r>
              <a:rPr lang="fr-FR" sz="2000" b="1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échantillons</a:t>
            </a:r>
          </a:p>
          <a:p>
            <a:pPr marL="171450" indent="-171450">
              <a:buFontTx/>
              <a:buChar char="-"/>
            </a:pPr>
            <a:endParaRPr lang="fr-FR" sz="20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  <a:p>
            <a:pPr marL="171450" indent="-171450">
              <a:buFontTx/>
              <a:buChar char="-"/>
            </a:pPr>
            <a:r>
              <a:rPr lang="fr-FR" sz="20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La durée d’une </a:t>
            </a:r>
            <a:r>
              <a:rPr lang="fr-FR" sz="2000" b="1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saison</a:t>
            </a:r>
            <a:r>
              <a:rPr lang="fr-FR" sz="20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 est de </a:t>
            </a:r>
            <a:r>
              <a:rPr lang="fr-FR" sz="2000" b="1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360</a:t>
            </a:r>
            <a:r>
              <a:rPr lang="fr-FR" sz="20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 minutes</a:t>
            </a:r>
          </a:p>
          <a:p>
            <a:endParaRPr lang="fr-FR" sz="20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pic>
        <p:nvPicPr>
          <p:cNvPr id="36" name="Picture Placeholder 4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371D5B9-5EB8-467B-90A6-E3640103CAD4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" b="599"/>
          <a:stretch>
            <a:fillRect/>
          </a:stretch>
        </p:blipFill>
        <p:spPr>
          <a:xfrm>
            <a:off x="8843617" y="2794892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  <a:effectLst>
            <a:outerShdw blurRad="114300" dist="63500" dir="5400000" algn="t" rotWithShape="0">
              <a:prstClr val="black">
                <a:alpha val="47000"/>
              </a:prstClr>
            </a:outerShdw>
          </a:effectLst>
        </p:spPr>
      </p:pic>
      <p:sp>
        <p:nvSpPr>
          <p:cNvPr id="37" name="Rectangle: Rounded Corners 139">
            <a:extLst>
              <a:ext uri="{FF2B5EF4-FFF2-40B4-BE49-F238E27FC236}">
                <a16:creationId xmlns:a16="http://schemas.microsoft.com/office/drawing/2014/main" id="{D4B26500-60FF-4D6C-8731-7AC6B76ED0C3}"/>
              </a:ext>
            </a:extLst>
          </p:cNvPr>
          <p:cNvSpPr/>
          <p:nvPr/>
        </p:nvSpPr>
        <p:spPr>
          <a:xfrm>
            <a:off x="8843640" y="2794890"/>
            <a:ext cx="2651970" cy="3668261"/>
          </a:xfrm>
          <a:prstGeom prst="roundRect">
            <a:avLst>
              <a:gd name="adj" fmla="val 8060"/>
            </a:avLst>
          </a:prstGeom>
          <a:gradFill>
            <a:gsLst>
              <a:gs pos="0">
                <a:schemeClr val="bg2">
                  <a:lumMod val="10000"/>
                  <a:alpha val="20000"/>
                </a:schemeClr>
              </a:gs>
              <a:gs pos="99000">
                <a:schemeClr val="bg2">
                  <a:lumMod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38" name="Oval 140">
            <a:extLst>
              <a:ext uri="{FF2B5EF4-FFF2-40B4-BE49-F238E27FC236}">
                <a16:creationId xmlns:a16="http://schemas.microsoft.com/office/drawing/2014/main" id="{A57BE7BE-BD47-483D-85C3-8459038599D0}"/>
              </a:ext>
            </a:extLst>
          </p:cNvPr>
          <p:cNvSpPr/>
          <p:nvPr/>
        </p:nvSpPr>
        <p:spPr>
          <a:xfrm>
            <a:off x="9008533" y="5179424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39" name="Oval 141">
            <a:extLst>
              <a:ext uri="{FF2B5EF4-FFF2-40B4-BE49-F238E27FC236}">
                <a16:creationId xmlns:a16="http://schemas.microsoft.com/office/drawing/2014/main" id="{B6A5D22D-8853-4C42-B3C5-389304FE568D}"/>
              </a:ext>
            </a:extLst>
          </p:cNvPr>
          <p:cNvSpPr/>
          <p:nvPr/>
        </p:nvSpPr>
        <p:spPr>
          <a:xfrm>
            <a:off x="9525388" y="5179424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40" name="Oval 142">
            <a:extLst>
              <a:ext uri="{FF2B5EF4-FFF2-40B4-BE49-F238E27FC236}">
                <a16:creationId xmlns:a16="http://schemas.microsoft.com/office/drawing/2014/main" id="{3668C80C-8A25-47D7-BA19-81A9645156AF}"/>
              </a:ext>
            </a:extLst>
          </p:cNvPr>
          <p:cNvSpPr/>
          <p:nvPr/>
        </p:nvSpPr>
        <p:spPr>
          <a:xfrm>
            <a:off x="10042243" y="5179424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41" name="Oval 143">
            <a:extLst>
              <a:ext uri="{FF2B5EF4-FFF2-40B4-BE49-F238E27FC236}">
                <a16:creationId xmlns:a16="http://schemas.microsoft.com/office/drawing/2014/main" id="{ED0369B2-A3EC-4866-B4E0-2B9A8D32DB50}"/>
              </a:ext>
            </a:extLst>
          </p:cNvPr>
          <p:cNvSpPr/>
          <p:nvPr/>
        </p:nvSpPr>
        <p:spPr>
          <a:xfrm>
            <a:off x="10559098" y="5179424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42" name="TextBox 144">
            <a:extLst>
              <a:ext uri="{FF2B5EF4-FFF2-40B4-BE49-F238E27FC236}">
                <a16:creationId xmlns:a16="http://schemas.microsoft.com/office/drawing/2014/main" id="{710DBEDC-F3B0-4FA3-B361-B84D213F366E}"/>
              </a:ext>
            </a:extLst>
          </p:cNvPr>
          <p:cNvSpPr txBox="1"/>
          <p:nvPr/>
        </p:nvSpPr>
        <p:spPr>
          <a:xfrm>
            <a:off x="8900978" y="5770654"/>
            <a:ext cx="2559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800" b="0" i="0" dirty="0">
                <a:solidFill>
                  <a:srgbClr val="FFFFFF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Championnes de leurs villes jumelles et rivales, deux sœurs se battent dans une guerre où font rage des technologies magiques et des perspectives diamétralement opposées.</a:t>
            </a:r>
          </a:p>
          <a:p>
            <a:br>
              <a:rPr lang="fr-FR" sz="800" b="0" i="0" dirty="0">
                <a:solidFill>
                  <a:srgbClr val="FFFFFF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</a:br>
            <a:endParaRPr lang="en-IN" sz="8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sp>
        <p:nvSpPr>
          <p:cNvPr id="44" name="Freeform 1">
            <a:extLst>
              <a:ext uri="{FF2B5EF4-FFF2-40B4-BE49-F238E27FC236}">
                <a16:creationId xmlns:a16="http://schemas.microsoft.com/office/drawing/2014/main" id="{10824A55-CF6A-43CE-8D67-8EA3214D5D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4559" y="5309781"/>
            <a:ext cx="112966" cy="90595"/>
          </a:xfrm>
          <a:custGeom>
            <a:avLst/>
            <a:gdLst>
              <a:gd name="T0" fmla="*/ 399 w 444"/>
              <a:gd name="T1" fmla="*/ 36 h 356"/>
              <a:gd name="T2" fmla="*/ 399 w 444"/>
              <a:gd name="T3" fmla="*/ 36 h 356"/>
              <a:gd name="T4" fmla="*/ 248 w 444"/>
              <a:gd name="T5" fmla="*/ 36 h 356"/>
              <a:gd name="T6" fmla="*/ 221 w 444"/>
              <a:gd name="T7" fmla="*/ 62 h 356"/>
              <a:gd name="T8" fmla="*/ 195 w 444"/>
              <a:gd name="T9" fmla="*/ 36 h 356"/>
              <a:gd name="T10" fmla="*/ 45 w 444"/>
              <a:gd name="T11" fmla="*/ 36 h 356"/>
              <a:gd name="T12" fmla="*/ 45 w 444"/>
              <a:gd name="T13" fmla="*/ 186 h 356"/>
              <a:gd name="T14" fmla="*/ 221 w 444"/>
              <a:gd name="T15" fmla="*/ 355 h 356"/>
              <a:gd name="T16" fmla="*/ 399 w 444"/>
              <a:gd name="T17" fmla="*/ 186 h 356"/>
              <a:gd name="T18" fmla="*/ 399 w 444"/>
              <a:gd name="T19" fmla="*/ 36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4" h="356">
                <a:moveTo>
                  <a:pt x="399" y="36"/>
                </a:moveTo>
                <a:lnTo>
                  <a:pt x="399" y="36"/>
                </a:lnTo>
                <a:cubicBezTo>
                  <a:pt x="355" y="0"/>
                  <a:pt x="293" y="0"/>
                  <a:pt x="248" y="36"/>
                </a:cubicBezTo>
                <a:cubicBezTo>
                  <a:pt x="221" y="62"/>
                  <a:pt x="221" y="62"/>
                  <a:pt x="221" y="62"/>
                </a:cubicBezTo>
                <a:cubicBezTo>
                  <a:pt x="195" y="36"/>
                  <a:pt x="195" y="36"/>
                  <a:pt x="195" y="36"/>
                </a:cubicBezTo>
                <a:cubicBezTo>
                  <a:pt x="151" y="0"/>
                  <a:pt x="89" y="0"/>
                  <a:pt x="45" y="36"/>
                </a:cubicBezTo>
                <a:cubicBezTo>
                  <a:pt x="0" y="80"/>
                  <a:pt x="0" y="151"/>
                  <a:pt x="45" y="186"/>
                </a:cubicBezTo>
                <a:cubicBezTo>
                  <a:pt x="221" y="355"/>
                  <a:pt x="221" y="355"/>
                  <a:pt x="221" y="355"/>
                </a:cubicBezTo>
                <a:cubicBezTo>
                  <a:pt x="399" y="186"/>
                  <a:pt x="399" y="186"/>
                  <a:pt x="399" y="186"/>
                </a:cubicBezTo>
                <a:cubicBezTo>
                  <a:pt x="443" y="151"/>
                  <a:pt x="443" y="80"/>
                  <a:pt x="399" y="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lc="http://schemas.openxmlformats.org/drawingml/2006/lockedCanvas"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45" name="Freeform 46">
            <a:extLst>
              <a:ext uri="{FF2B5EF4-FFF2-40B4-BE49-F238E27FC236}">
                <a16:creationId xmlns:a16="http://schemas.microsoft.com/office/drawing/2014/main" id="{E57370DF-D375-4836-BB07-98BD27281D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9178" y="5299155"/>
            <a:ext cx="117439" cy="111847"/>
          </a:xfrm>
          <a:custGeom>
            <a:avLst/>
            <a:gdLst>
              <a:gd name="T0" fmla="*/ 363 w 461"/>
              <a:gd name="T1" fmla="*/ 336 h 443"/>
              <a:gd name="T2" fmla="*/ 363 w 461"/>
              <a:gd name="T3" fmla="*/ 336 h 443"/>
              <a:gd name="T4" fmla="*/ 284 w 461"/>
              <a:gd name="T5" fmla="*/ 248 h 443"/>
              <a:gd name="T6" fmla="*/ 310 w 461"/>
              <a:gd name="T7" fmla="*/ 195 h 443"/>
              <a:gd name="T8" fmla="*/ 328 w 461"/>
              <a:gd name="T9" fmla="*/ 151 h 443"/>
              <a:gd name="T10" fmla="*/ 319 w 461"/>
              <a:gd name="T11" fmla="*/ 132 h 443"/>
              <a:gd name="T12" fmla="*/ 328 w 461"/>
              <a:gd name="T13" fmla="*/ 88 h 443"/>
              <a:gd name="T14" fmla="*/ 230 w 461"/>
              <a:gd name="T15" fmla="*/ 0 h 443"/>
              <a:gd name="T16" fmla="*/ 132 w 461"/>
              <a:gd name="T17" fmla="*/ 88 h 443"/>
              <a:gd name="T18" fmla="*/ 141 w 461"/>
              <a:gd name="T19" fmla="*/ 132 h 443"/>
              <a:gd name="T20" fmla="*/ 132 w 461"/>
              <a:gd name="T21" fmla="*/ 151 h 443"/>
              <a:gd name="T22" fmla="*/ 150 w 461"/>
              <a:gd name="T23" fmla="*/ 195 h 443"/>
              <a:gd name="T24" fmla="*/ 177 w 461"/>
              <a:gd name="T25" fmla="*/ 248 h 443"/>
              <a:gd name="T26" fmla="*/ 97 w 461"/>
              <a:gd name="T27" fmla="*/ 336 h 443"/>
              <a:gd name="T28" fmla="*/ 0 w 461"/>
              <a:gd name="T29" fmla="*/ 398 h 443"/>
              <a:gd name="T30" fmla="*/ 0 w 461"/>
              <a:gd name="T31" fmla="*/ 442 h 443"/>
              <a:gd name="T32" fmla="*/ 230 w 461"/>
              <a:gd name="T33" fmla="*/ 442 h 443"/>
              <a:gd name="T34" fmla="*/ 460 w 461"/>
              <a:gd name="T35" fmla="*/ 442 h 443"/>
              <a:gd name="T36" fmla="*/ 460 w 461"/>
              <a:gd name="T37" fmla="*/ 398 h 443"/>
              <a:gd name="T38" fmla="*/ 363 w 461"/>
              <a:gd name="T39" fmla="*/ 336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lc="http://schemas.openxmlformats.org/drawingml/2006/lockedCanvas"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46" name="Freeform 97">
            <a:extLst>
              <a:ext uri="{FF2B5EF4-FFF2-40B4-BE49-F238E27FC236}">
                <a16:creationId xmlns:a16="http://schemas.microsoft.com/office/drawing/2014/main" id="{8E27893E-9DFF-4C5B-9AD1-1CF63514B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229" y="5303149"/>
            <a:ext cx="81916" cy="103859"/>
          </a:xfrm>
          <a:custGeom>
            <a:avLst/>
            <a:gdLst>
              <a:gd name="T0" fmla="*/ 240 w 249"/>
              <a:gd name="T1" fmla="*/ 141 h 311"/>
              <a:gd name="T2" fmla="*/ 240 w 249"/>
              <a:gd name="T3" fmla="*/ 141 h 311"/>
              <a:gd name="T4" fmla="*/ 27 w 249"/>
              <a:gd name="T5" fmla="*/ 9 h 311"/>
              <a:gd name="T6" fmla="*/ 0 w 249"/>
              <a:gd name="T7" fmla="*/ 26 h 311"/>
              <a:gd name="T8" fmla="*/ 0 w 249"/>
              <a:gd name="T9" fmla="*/ 283 h 311"/>
              <a:gd name="T10" fmla="*/ 27 w 249"/>
              <a:gd name="T11" fmla="*/ 301 h 311"/>
              <a:gd name="T12" fmla="*/ 240 w 249"/>
              <a:gd name="T13" fmla="*/ 168 h 311"/>
              <a:gd name="T14" fmla="*/ 248 w 249"/>
              <a:gd name="T15" fmla="*/ 150 h 311"/>
              <a:gd name="T16" fmla="*/ 240 w 249"/>
              <a:gd name="T17" fmla="*/ 141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9" h="311">
                <a:moveTo>
                  <a:pt x="240" y="141"/>
                </a:moveTo>
                <a:lnTo>
                  <a:pt x="240" y="141"/>
                </a:lnTo>
                <a:cubicBezTo>
                  <a:pt x="27" y="9"/>
                  <a:pt x="27" y="9"/>
                  <a:pt x="27" y="9"/>
                </a:cubicBezTo>
                <a:cubicBezTo>
                  <a:pt x="9" y="0"/>
                  <a:pt x="0" y="9"/>
                  <a:pt x="0" y="2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1"/>
                  <a:pt x="9" y="310"/>
                  <a:pt x="27" y="301"/>
                </a:cubicBezTo>
                <a:cubicBezTo>
                  <a:pt x="240" y="168"/>
                  <a:pt x="240" y="168"/>
                  <a:pt x="240" y="168"/>
                </a:cubicBezTo>
                <a:cubicBezTo>
                  <a:pt x="240" y="168"/>
                  <a:pt x="248" y="159"/>
                  <a:pt x="248" y="150"/>
                </a:cubicBezTo>
                <a:lnTo>
                  <a:pt x="240" y="141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lc="http://schemas.openxmlformats.org/drawingml/2006/lockedCanvas"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47" name="Freeform 7">
            <a:extLst>
              <a:ext uri="{FF2B5EF4-FFF2-40B4-BE49-F238E27FC236}">
                <a16:creationId xmlns:a16="http://schemas.microsoft.com/office/drawing/2014/main" id="{F8E36C40-4B90-4291-88C3-17353AC03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85540" y="5298596"/>
            <a:ext cx="98425" cy="112965"/>
          </a:xfrm>
          <a:custGeom>
            <a:avLst/>
            <a:gdLst>
              <a:gd name="T0" fmla="*/ 319 w 390"/>
              <a:gd name="T1" fmla="*/ 301 h 444"/>
              <a:gd name="T2" fmla="*/ 319 w 390"/>
              <a:gd name="T3" fmla="*/ 301 h 444"/>
              <a:gd name="T4" fmla="*/ 274 w 390"/>
              <a:gd name="T5" fmla="*/ 310 h 444"/>
              <a:gd name="T6" fmla="*/ 142 w 390"/>
              <a:gd name="T7" fmla="*/ 239 h 444"/>
              <a:gd name="T8" fmla="*/ 142 w 390"/>
              <a:gd name="T9" fmla="*/ 222 h 444"/>
              <a:gd name="T10" fmla="*/ 142 w 390"/>
              <a:gd name="T11" fmla="*/ 213 h 444"/>
              <a:gd name="T12" fmla="*/ 274 w 390"/>
              <a:gd name="T13" fmla="*/ 133 h 444"/>
              <a:gd name="T14" fmla="*/ 319 w 390"/>
              <a:gd name="T15" fmla="*/ 151 h 444"/>
              <a:gd name="T16" fmla="*/ 389 w 390"/>
              <a:gd name="T17" fmla="*/ 70 h 444"/>
              <a:gd name="T18" fmla="*/ 319 w 390"/>
              <a:gd name="T19" fmla="*/ 0 h 444"/>
              <a:gd name="T20" fmla="*/ 248 w 390"/>
              <a:gd name="T21" fmla="*/ 70 h 444"/>
              <a:gd name="T22" fmla="*/ 248 w 390"/>
              <a:gd name="T23" fmla="*/ 89 h 444"/>
              <a:gd name="T24" fmla="*/ 115 w 390"/>
              <a:gd name="T25" fmla="*/ 169 h 444"/>
              <a:gd name="T26" fmla="*/ 70 w 390"/>
              <a:gd name="T27" fmla="*/ 151 h 444"/>
              <a:gd name="T28" fmla="*/ 0 w 390"/>
              <a:gd name="T29" fmla="*/ 222 h 444"/>
              <a:gd name="T30" fmla="*/ 70 w 390"/>
              <a:gd name="T31" fmla="*/ 301 h 444"/>
              <a:gd name="T32" fmla="*/ 115 w 390"/>
              <a:gd name="T33" fmla="*/ 283 h 444"/>
              <a:gd name="T34" fmla="*/ 248 w 390"/>
              <a:gd name="T35" fmla="*/ 363 h 444"/>
              <a:gd name="T36" fmla="*/ 248 w 390"/>
              <a:gd name="T37" fmla="*/ 372 h 444"/>
              <a:gd name="T38" fmla="*/ 319 w 390"/>
              <a:gd name="T39" fmla="*/ 443 h 444"/>
              <a:gd name="T40" fmla="*/ 389 w 390"/>
              <a:gd name="T41" fmla="*/ 372 h 444"/>
              <a:gd name="T42" fmla="*/ 319 w 390"/>
              <a:gd name="T43" fmla="*/ 301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90" h="444">
                <a:moveTo>
                  <a:pt x="319" y="301"/>
                </a:moveTo>
                <a:lnTo>
                  <a:pt x="319" y="301"/>
                </a:lnTo>
                <a:cubicBezTo>
                  <a:pt x="301" y="301"/>
                  <a:pt x="283" y="301"/>
                  <a:pt x="274" y="310"/>
                </a:cubicBezTo>
                <a:cubicBezTo>
                  <a:pt x="142" y="239"/>
                  <a:pt x="142" y="239"/>
                  <a:pt x="142" y="239"/>
                </a:cubicBezTo>
                <a:cubicBezTo>
                  <a:pt x="142" y="230"/>
                  <a:pt x="142" y="230"/>
                  <a:pt x="142" y="222"/>
                </a:cubicBezTo>
                <a:lnTo>
                  <a:pt x="142" y="213"/>
                </a:lnTo>
                <a:cubicBezTo>
                  <a:pt x="274" y="133"/>
                  <a:pt x="274" y="133"/>
                  <a:pt x="274" y="133"/>
                </a:cubicBezTo>
                <a:cubicBezTo>
                  <a:pt x="283" y="142"/>
                  <a:pt x="301" y="151"/>
                  <a:pt x="319" y="151"/>
                </a:cubicBezTo>
                <a:cubicBezTo>
                  <a:pt x="363" y="151"/>
                  <a:pt x="389" y="115"/>
                  <a:pt x="389" y="70"/>
                </a:cubicBezTo>
                <a:cubicBezTo>
                  <a:pt x="389" y="35"/>
                  <a:pt x="363" y="0"/>
                  <a:pt x="319" y="0"/>
                </a:cubicBezTo>
                <a:cubicBezTo>
                  <a:pt x="274" y="0"/>
                  <a:pt x="248" y="35"/>
                  <a:pt x="248" y="70"/>
                </a:cubicBezTo>
                <a:cubicBezTo>
                  <a:pt x="248" y="80"/>
                  <a:pt x="248" y="80"/>
                  <a:pt x="248" y="89"/>
                </a:cubicBezTo>
                <a:cubicBezTo>
                  <a:pt x="115" y="169"/>
                  <a:pt x="115" y="169"/>
                  <a:pt x="115" y="169"/>
                </a:cubicBezTo>
                <a:cubicBezTo>
                  <a:pt x="107" y="151"/>
                  <a:pt x="88" y="151"/>
                  <a:pt x="70" y="151"/>
                </a:cubicBezTo>
                <a:cubicBezTo>
                  <a:pt x="26" y="151"/>
                  <a:pt x="0" y="186"/>
                  <a:pt x="0" y="222"/>
                </a:cubicBezTo>
                <a:cubicBezTo>
                  <a:pt x="0" y="266"/>
                  <a:pt x="26" y="301"/>
                  <a:pt x="70" y="301"/>
                </a:cubicBezTo>
                <a:cubicBezTo>
                  <a:pt x="88" y="301"/>
                  <a:pt x="107" y="292"/>
                  <a:pt x="115" y="283"/>
                </a:cubicBezTo>
                <a:cubicBezTo>
                  <a:pt x="248" y="363"/>
                  <a:pt x="248" y="363"/>
                  <a:pt x="248" y="363"/>
                </a:cubicBezTo>
                <a:lnTo>
                  <a:pt x="248" y="372"/>
                </a:lnTo>
                <a:cubicBezTo>
                  <a:pt x="248" y="416"/>
                  <a:pt x="274" y="443"/>
                  <a:pt x="319" y="443"/>
                </a:cubicBezTo>
                <a:cubicBezTo>
                  <a:pt x="363" y="443"/>
                  <a:pt x="389" y="416"/>
                  <a:pt x="389" y="372"/>
                </a:cubicBezTo>
                <a:cubicBezTo>
                  <a:pt x="389" y="328"/>
                  <a:pt x="363" y="301"/>
                  <a:pt x="319" y="30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lc="http://schemas.openxmlformats.org/drawingml/2006/lockedCanvas"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000000"/>
              </a:solidFill>
            </a:endParaRPr>
          </a:p>
        </p:txBody>
      </p:sp>
      <p:cxnSp>
        <p:nvCxnSpPr>
          <p:cNvPr id="48" name="Straight Connector 161">
            <a:extLst>
              <a:ext uri="{FF2B5EF4-FFF2-40B4-BE49-F238E27FC236}">
                <a16:creationId xmlns:a16="http://schemas.microsoft.com/office/drawing/2014/main" id="{8CD82A78-F76A-47D5-BD98-DA106608B110}"/>
              </a:ext>
            </a:extLst>
          </p:cNvPr>
          <p:cNvCxnSpPr>
            <a:cxnSpLocks/>
          </p:cNvCxnSpPr>
          <p:nvPr/>
        </p:nvCxnSpPr>
        <p:spPr>
          <a:xfrm>
            <a:off x="9021855" y="5690993"/>
            <a:ext cx="2274646" cy="0"/>
          </a:xfrm>
          <a:prstGeom prst="line">
            <a:avLst/>
          </a:prstGeom>
          <a:ln w="44450" cap="rnd">
            <a:solidFill>
              <a:srgbClr val="E50914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162">
            <a:extLst>
              <a:ext uri="{FF2B5EF4-FFF2-40B4-BE49-F238E27FC236}">
                <a16:creationId xmlns:a16="http://schemas.microsoft.com/office/drawing/2014/main" id="{FC95EAF0-5ECF-41A8-AAC9-52AB0F210141}"/>
              </a:ext>
            </a:extLst>
          </p:cNvPr>
          <p:cNvCxnSpPr>
            <a:cxnSpLocks/>
          </p:cNvCxnSpPr>
          <p:nvPr/>
        </p:nvCxnSpPr>
        <p:spPr>
          <a:xfrm>
            <a:off x="9021855" y="5692898"/>
            <a:ext cx="1371696" cy="0"/>
          </a:xfrm>
          <a:prstGeom prst="line">
            <a:avLst/>
          </a:prstGeom>
          <a:ln w="44450" cap="rnd">
            <a:solidFill>
              <a:srgbClr val="E509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66">
            <a:extLst>
              <a:ext uri="{FF2B5EF4-FFF2-40B4-BE49-F238E27FC236}">
                <a16:creationId xmlns:a16="http://schemas.microsoft.com/office/drawing/2014/main" id="{8962FD29-8E59-460E-888E-BCF3FC8E5995}"/>
              </a:ext>
            </a:extLst>
          </p:cNvPr>
          <p:cNvSpPr txBox="1"/>
          <p:nvPr/>
        </p:nvSpPr>
        <p:spPr>
          <a:xfrm>
            <a:off x="8903651" y="4875131"/>
            <a:ext cx="7312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ARCANE</a:t>
            </a:r>
          </a:p>
        </p:txBody>
      </p:sp>
      <p:pic>
        <p:nvPicPr>
          <p:cNvPr id="52" name="Picture Placeholder 46" descr="A picture containing text, person, floor, silhouette&#10;&#10;Description automatically generated">
            <a:extLst>
              <a:ext uri="{FF2B5EF4-FFF2-40B4-BE49-F238E27FC236}">
                <a16:creationId xmlns:a16="http://schemas.microsoft.com/office/drawing/2014/main" id="{D77C1A01-BE62-4740-8FF6-BBE665B053A4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9" r="4789"/>
          <a:stretch>
            <a:fillRect/>
          </a:stretch>
        </p:blipFill>
        <p:spPr>
          <a:xfrm>
            <a:off x="470610" y="106562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  <a:effectLst>
            <a:outerShdw blurRad="114300" dist="63500" dir="5400000" algn="t" rotWithShape="0">
              <a:prstClr val="black">
                <a:alpha val="47000"/>
              </a:prstClr>
            </a:outerShdw>
          </a:effectLst>
        </p:spPr>
      </p:pic>
      <p:sp>
        <p:nvSpPr>
          <p:cNvPr id="53" name="Rectangle: Rounded Corners 149">
            <a:extLst>
              <a:ext uri="{FF2B5EF4-FFF2-40B4-BE49-F238E27FC236}">
                <a16:creationId xmlns:a16="http://schemas.microsoft.com/office/drawing/2014/main" id="{A74CD374-CDF8-4D9D-9CA4-2FDB5E97DB2A}"/>
              </a:ext>
            </a:extLst>
          </p:cNvPr>
          <p:cNvSpPr/>
          <p:nvPr/>
        </p:nvSpPr>
        <p:spPr>
          <a:xfrm>
            <a:off x="470610" y="1065621"/>
            <a:ext cx="2651970" cy="3668261"/>
          </a:xfrm>
          <a:prstGeom prst="roundRect">
            <a:avLst>
              <a:gd name="adj" fmla="val 8060"/>
            </a:avLst>
          </a:prstGeom>
          <a:gradFill>
            <a:gsLst>
              <a:gs pos="0">
                <a:schemeClr val="bg2">
                  <a:lumMod val="10000"/>
                  <a:alpha val="20000"/>
                </a:schemeClr>
              </a:gs>
              <a:gs pos="99000">
                <a:schemeClr val="bg2">
                  <a:lumMod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54" name="Oval 150">
            <a:extLst>
              <a:ext uri="{FF2B5EF4-FFF2-40B4-BE49-F238E27FC236}">
                <a16:creationId xmlns:a16="http://schemas.microsoft.com/office/drawing/2014/main" id="{72661C3E-D95A-450D-B9A8-C5009B43FEEA}"/>
              </a:ext>
            </a:extLst>
          </p:cNvPr>
          <p:cNvSpPr/>
          <p:nvPr/>
        </p:nvSpPr>
        <p:spPr>
          <a:xfrm>
            <a:off x="635526" y="3450155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55" name="Oval 151">
            <a:extLst>
              <a:ext uri="{FF2B5EF4-FFF2-40B4-BE49-F238E27FC236}">
                <a16:creationId xmlns:a16="http://schemas.microsoft.com/office/drawing/2014/main" id="{A1304DBD-2A70-407F-8755-5E6A94A0A297}"/>
              </a:ext>
            </a:extLst>
          </p:cNvPr>
          <p:cNvSpPr/>
          <p:nvPr/>
        </p:nvSpPr>
        <p:spPr>
          <a:xfrm>
            <a:off x="1152381" y="3450155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56" name="Oval 152">
            <a:extLst>
              <a:ext uri="{FF2B5EF4-FFF2-40B4-BE49-F238E27FC236}">
                <a16:creationId xmlns:a16="http://schemas.microsoft.com/office/drawing/2014/main" id="{AAF0148F-5914-4A11-A5AE-C14E17DF91D4}"/>
              </a:ext>
            </a:extLst>
          </p:cNvPr>
          <p:cNvSpPr/>
          <p:nvPr/>
        </p:nvSpPr>
        <p:spPr>
          <a:xfrm>
            <a:off x="1669236" y="3450155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57" name="Oval 153">
            <a:extLst>
              <a:ext uri="{FF2B5EF4-FFF2-40B4-BE49-F238E27FC236}">
                <a16:creationId xmlns:a16="http://schemas.microsoft.com/office/drawing/2014/main" id="{E7393A62-467E-42D9-BF1C-8F8C16F440B1}"/>
              </a:ext>
            </a:extLst>
          </p:cNvPr>
          <p:cNvSpPr/>
          <p:nvPr/>
        </p:nvSpPr>
        <p:spPr>
          <a:xfrm>
            <a:off x="2186091" y="3450155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58" name="TextBox 154">
            <a:extLst>
              <a:ext uri="{FF2B5EF4-FFF2-40B4-BE49-F238E27FC236}">
                <a16:creationId xmlns:a16="http://schemas.microsoft.com/office/drawing/2014/main" id="{48174E3C-586B-430E-B6DA-3628BE540856}"/>
              </a:ext>
            </a:extLst>
          </p:cNvPr>
          <p:cNvSpPr txBox="1"/>
          <p:nvPr/>
        </p:nvSpPr>
        <p:spPr>
          <a:xfrm>
            <a:off x="527971" y="4041385"/>
            <a:ext cx="2559684" cy="670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fr-FR" sz="800" b="0" i="0" dirty="0">
                <a:solidFill>
                  <a:srgbClr val="FFFFFF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Spike, Jet et Faye sont des chasseurs de primes toujours stylés… et fauchés qui parcourent le système solaire pour trouver des missions, et échapper au passé de Spike.</a:t>
            </a:r>
            <a:endParaRPr lang="en-IN" sz="8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sp>
        <p:nvSpPr>
          <p:cNvPr id="60" name="Freeform 1">
            <a:extLst>
              <a:ext uri="{FF2B5EF4-FFF2-40B4-BE49-F238E27FC236}">
                <a16:creationId xmlns:a16="http://schemas.microsoft.com/office/drawing/2014/main" id="{712F03C7-FB1B-48E5-B175-0C8330AF24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1552" y="3580512"/>
            <a:ext cx="112966" cy="90595"/>
          </a:xfrm>
          <a:custGeom>
            <a:avLst/>
            <a:gdLst>
              <a:gd name="T0" fmla="*/ 399 w 444"/>
              <a:gd name="T1" fmla="*/ 36 h 356"/>
              <a:gd name="T2" fmla="*/ 399 w 444"/>
              <a:gd name="T3" fmla="*/ 36 h 356"/>
              <a:gd name="T4" fmla="*/ 248 w 444"/>
              <a:gd name="T5" fmla="*/ 36 h 356"/>
              <a:gd name="T6" fmla="*/ 221 w 444"/>
              <a:gd name="T7" fmla="*/ 62 h 356"/>
              <a:gd name="T8" fmla="*/ 195 w 444"/>
              <a:gd name="T9" fmla="*/ 36 h 356"/>
              <a:gd name="T10" fmla="*/ 45 w 444"/>
              <a:gd name="T11" fmla="*/ 36 h 356"/>
              <a:gd name="T12" fmla="*/ 45 w 444"/>
              <a:gd name="T13" fmla="*/ 186 h 356"/>
              <a:gd name="T14" fmla="*/ 221 w 444"/>
              <a:gd name="T15" fmla="*/ 355 h 356"/>
              <a:gd name="T16" fmla="*/ 399 w 444"/>
              <a:gd name="T17" fmla="*/ 186 h 356"/>
              <a:gd name="T18" fmla="*/ 399 w 444"/>
              <a:gd name="T19" fmla="*/ 36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4" h="356">
                <a:moveTo>
                  <a:pt x="399" y="36"/>
                </a:moveTo>
                <a:lnTo>
                  <a:pt x="399" y="36"/>
                </a:lnTo>
                <a:cubicBezTo>
                  <a:pt x="355" y="0"/>
                  <a:pt x="293" y="0"/>
                  <a:pt x="248" y="36"/>
                </a:cubicBezTo>
                <a:cubicBezTo>
                  <a:pt x="221" y="62"/>
                  <a:pt x="221" y="62"/>
                  <a:pt x="221" y="62"/>
                </a:cubicBezTo>
                <a:cubicBezTo>
                  <a:pt x="195" y="36"/>
                  <a:pt x="195" y="36"/>
                  <a:pt x="195" y="36"/>
                </a:cubicBezTo>
                <a:cubicBezTo>
                  <a:pt x="151" y="0"/>
                  <a:pt x="89" y="0"/>
                  <a:pt x="45" y="36"/>
                </a:cubicBezTo>
                <a:cubicBezTo>
                  <a:pt x="0" y="80"/>
                  <a:pt x="0" y="151"/>
                  <a:pt x="45" y="186"/>
                </a:cubicBezTo>
                <a:cubicBezTo>
                  <a:pt x="221" y="355"/>
                  <a:pt x="221" y="355"/>
                  <a:pt x="221" y="355"/>
                </a:cubicBezTo>
                <a:cubicBezTo>
                  <a:pt x="399" y="186"/>
                  <a:pt x="399" y="186"/>
                  <a:pt x="399" y="186"/>
                </a:cubicBezTo>
                <a:cubicBezTo>
                  <a:pt x="443" y="151"/>
                  <a:pt x="443" y="80"/>
                  <a:pt x="399" y="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lc="http://schemas.openxmlformats.org/drawingml/2006/lockedCanvas"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61" name="Freeform 46">
            <a:extLst>
              <a:ext uri="{FF2B5EF4-FFF2-40B4-BE49-F238E27FC236}">
                <a16:creationId xmlns:a16="http://schemas.microsoft.com/office/drawing/2014/main" id="{57D39F35-C891-425A-B6AA-DCAE6CD0A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6171" y="3569886"/>
            <a:ext cx="117439" cy="111847"/>
          </a:xfrm>
          <a:custGeom>
            <a:avLst/>
            <a:gdLst>
              <a:gd name="T0" fmla="*/ 363 w 461"/>
              <a:gd name="T1" fmla="*/ 336 h 443"/>
              <a:gd name="T2" fmla="*/ 363 w 461"/>
              <a:gd name="T3" fmla="*/ 336 h 443"/>
              <a:gd name="T4" fmla="*/ 284 w 461"/>
              <a:gd name="T5" fmla="*/ 248 h 443"/>
              <a:gd name="T6" fmla="*/ 310 w 461"/>
              <a:gd name="T7" fmla="*/ 195 h 443"/>
              <a:gd name="T8" fmla="*/ 328 w 461"/>
              <a:gd name="T9" fmla="*/ 151 h 443"/>
              <a:gd name="T10" fmla="*/ 319 w 461"/>
              <a:gd name="T11" fmla="*/ 132 h 443"/>
              <a:gd name="T12" fmla="*/ 328 w 461"/>
              <a:gd name="T13" fmla="*/ 88 h 443"/>
              <a:gd name="T14" fmla="*/ 230 w 461"/>
              <a:gd name="T15" fmla="*/ 0 h 443"/>
              <a:gd name="T16" fmla="*/ 132 w 461"/>
              <a:gd name="T17" fmla="*/ 88 h 443"/>
              <a:gd name="T18" fmla="*/ 141 w 461"/>
              <a:gd name="T19" fmla="*/ 132 h 443"/>
              <a:gd name="T20" fmla="*/ 132 w 461"/>
              <a:gd name="T21" fmla="*/ 151 h 443"/>
              <a:gd name="T22" fmla="*/ 150 w 461"/>
              <a:gd name="T23" fmla="*/ 195 h 443"/>
              <a:gd name="T24" fmla="*/ 177 w 461"/>
              <a:gd name="T25" fmla="*/ 248 h 443"/>
              <a:gd name="T26" fmla="*/ 97 w 461"/>
              <a:gd name="T27" fmla="*/ 336 h 443"/>
              <a:gd name="T28" fmla="*/ 0 w 461"/>
              <a:gd name="T29" fmla="*/ 398 h 443"/>
              <a:gd name="T30" fmla="*/ 0 w 461"/>
              <a:gd name="T31" fmla="*/ 442 h 443"/>
              <a:gd name="T32" fmla="*/ 230 w 461"/>
              <a:gd name="T33" fmla="*/ 442 h 443"/>
              <a:gd name="T34" fmla="*/ 460 w 461"/>
              <a:gd name="T35" fmla="*/ 442 h 443"/>
              <a:gd name="T36" fmla="*/ 460 w 461"/>
              <a:gd name="T37" fmla="*/ 398 h 443"/>
              <a:gd name="T38" fmla="*/ 363 w 461"/>
              <a:gd name="T39" fmla="*/ 336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lc="http://schemas.openxmlformats.org/drawingml/2006/lockedCanvas"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62" name="Freeform 97">
            <a:extLst>
              <a:ext uri="{FF2B5EF4-FFF2-40B4-BE49-F238E27FC236}">
                <a16:creationId xmlns:a16="http://schemas.microsoft.com/office/drawing/2014/main" id="{61A96E30-1977-4556-B204-59A2F4F07F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222" y="3573880"/>
            <a:ext cx="81916" cy="103859"/>
          </a:xfrm>
          <a:custGeom>
            <a:avLst/>
            <a:gdLst>
              <a:gd name="T0" fmla="*/ 240 w 249"/>
              <a:gd name="T1" fmla="*/ 141 h 311"/>
              <a:gd name="T2" fmla="*/ 240 w 249"/>
              <a:gd name="T3" fmla="*/ 141 h 311"/>
              <a:gd name="T4" fmla="*/ 27 w 249"/>
              <a:gd name="T5" fmla="*/ 9 h 311"/>
              <a:gd name="T6" fmla="*/ 0 w 249"/>
              <a:gd name="T7" fmla="*/ 26 h 311"/>
              <a:gd name="T8" fmla="*/ 0 w 249"/>
              <a:gd name="T9" fmla="*/ 283 h 311"/>
              <a:gd name="T10" fmla="*/ 27 w 249"/>
              <a:gd name="T11" fmla="*/ 301 h 311"/>
              <a:gd name="T12" fmla="*/ 240 w 249"/>
              <a:gd name="T13" fmla="*/ 168 h 311"/>
              <a:gd name="T14" fmla="*/ 248 w 249"/>
              <a:gd name="T15" fmla="*/ 150 h 311"/>
              <a:gd name="T16" fmla="*/ 240 w 249"/>
              <a:gd name="T17" fmla="*/ 141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9" h="311">
                <a:moveTo>
                  <a:pt x="240" y="141"/>
                </a:moveTo>
                <a:lnTo>
                  <a:pt x="240" y="141"/>
                </a:lnTo>
                <a:cubicBezTo>
                  <a:pt x="27" y="9"/>
                  <a:pt x="27" y="9"/>
                  <a:pt x="27" y="9"/>
                </a:cubicBezTo>
                <a:cubicBezTo>
                  <a:pt x="9" y="0"/>
                  <a:pt x="0" y="9"/>
                  <a:pt x="0" y="2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1"/>
                  <a:pt x="9" y="310"/>
                  <a:pt x="27" y="301"/>
                </a:cubicBezTo>
                <a:cubicBezTo>
                  <a:pt x="240" y="168"/>
                  <a:pt x="240" y="168"/>
                  <a:pt x="240" y="168"/>
                </a:cubicBezTo>
                <a:cubicBezTo>
                  <a:pt x="240" y="168"/>
                  <a:pt x="248" y="159"/>
                  <a:pt x="248" y="150"/>
                </a:cubicBezTo>
                <a:lnTo>
                  <a:pt x="240" y="141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lc="http://schemas.openxmlformats.org/drawingml/2006/lockedCanvas"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63" name="Freeform 7">
            <a:extLst>
              <a:ext uri="{FF2B5EF4-FFF2-40B4-BE49-F238E27FC236}">
                <a16:creationId xmlns:a16="http://schemas.microsoft.com/office/drawing/2014/main" id="{67320F5B-20C2-43D7-8BF1-417D9DE230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2533" y="3569327"/>
            <a:ext cx="98425" cy="112965"/>
          </a:xfrm>
          <a:custGeom>
            <a:avLst/>
            <a:gdLst>
              <a:gd name="T0" fmla="*/ 319 w 390"/>
              <a:gd name="T1" fmla="*/ 301 h 444"/>
              <a:gd name="T2" fmla="*/ 319 w 390"/>
              <a:gd name="T3" fmla="*/ 301 h 444"/>
              <a:gd name="T4" fmla="*/ 274 w 390"/>
              <a:gd name="T5" fmla="*/ 310 h 444"/>
              <a:gd name="T6" fmla="*/ 142 w 390"/>
              <a:gd name="T7" fmla="*/ 239 h 444"/>
              <a:gd name="T8" fmla="*/ 142 w 390"/>
              <a:gd name="T9" fmla="*/ 222 h 444"/>
              <a:gd name="T10" fmla="*/ 142 w 390"/>
              <a:gd name="T11" fmla="*/ 213 h 444"/>
              <a:gd name="T12" fmla="*/ 274 w 390"/>
              <a:gd name="T13" fmla="*/ 133 h 444"/>
              <a:gd name="T14" fmla="*/ 319 w 390"/>
              <a:gd name="T15" fmla="*/ 151 h 444"/>
              <a:gd name="T16" fmla="*/ 389 w 390"/>
              <a:gd name="T17" fmla="*/ 70 h 444"/>
              <a:gd name="T18" fmla="*/ 319 w 390"/>
              <a:gd name="T19" fmla="*/ 0 h 444"/>
              <a:gd name="T20" fmla="*/ 248 w 390"/>
              <a:gd name="T21" fmla="*/ 70 h 444"/>
              <a:gd name="T22" fmla="*/ 248 w 390"/>
              <a:gd name="T23" fmla="*/ 89 h 444"/>
              <a:gd name="T24" fmla="*/ 115 w 390"/>
              <a:gd name="T25" fmla="*/ 169 h 444"/>
              <a:gd name="T26" fmla="*/ 70 w 390"/>
              <a:gd name="T27" fmla="*/ 151 h 444"/>
              <a:gd name="T28" fmla="*/ 0 w 390"/>
              <a:gd name="T29" fmla="*/ 222 h 444"/>
              <a:gd name="T30" fmla="*/ 70 w 390"/>
              <a:gd name="T31" fmla="*/ 301 h 444"/>
              <a:gd name="T32" fmla="*/ 115 w 390"/>
              <a:gd name="T33" fmla="*/ 283 h 444"/>
              <a:gd name="T34" fmla="*/ 248 w 390"/>
              <a:gd name="T35" fmla="*/ 363 h 444"/>
              <a:gd name="T36" fmla="*/ 248 w 390"/>
              <a:gd name="T37" fmla="*/ 372 h 444"/>
              <a:gd name="T38" fmla="*/ 319 w 390"/>
              <a:gd name="T39" fmla="*/ 443 h 444"/>
              <a:gd name="T40" fmla="*/ 389 w 390"/>
              <a:gd name="T41" fmla="*/ 372 h 444"/>
              <a:gd name="T42" fmla="*/ 319 w 390"/>
              <a:gd name="T43" fmla="*/ 301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90" h="444">
                <a:moveTo>
                  <a:pt x="319" y="301"/>
                </a:moveTo>
                <a:lnTo>
                  <a:pt x="319" y="301"/>
                </a:lnTo>
                <a:cubicBezTo>
                  <a:pt x="301" y="301"/>
                  <a:pt x="283" y="301"/>
                  <a:pt x="274" y="310"/>
                </a:cubicBezTo>
                <a:cubicBezTo>
                  <a:pt x="142" y="239"/>
                  <a:pt x="142" y="239"/>
                  <a:pt x="142" y="239"/>
                </a:cubicBezTo>
                <a:cubicBezTo>
                  <a:pt x="142" y="230"/>
                  <a:pt x="142" y="230"/>
                  <a:pt x="142" y="222"/>
                </a:cubicBezTo>
                <a:lnTo>
                  <a:pt x="142" y="213"/>
                </a:lnTo>
                <a:cubicBezTo>
                  <a:pt x="274" y="133"/>
                  <a:pt x="274" y="133"/>
                  <a:pt x="274" y="133"/>
                </a:cubicBezTo>
                <a:cubicBezTo>
                  <a:pt x="283" y="142"/>
                  <a:pt x="301" y="151"/>
                  <a:pt x="319" y="151"/>
                </a:cubicBezTo>
                <a:cubicBezTo>
                  <a:pt x="363" y="151"/>
                  <a:pt x="389" y="115"/>
                  <a:pt x="389" y="70"/>
                </a:cubicBezTo>
                <a:cubicBezTo>
                  <a:pt x="389" y="35"/>
                  <a:pt x="363" y="0"/>
                  <a:pt x="319" y="0"/>
                </a:cubicBezTo>
                <a:cubicBezTo>
                  <a:pt x="274" y="0"/>
                  <a:pt x="248" y="35"/>
                  <a:pt x="248" y="70"/>
                </a:cubicBezTo>
                <a:cubicBezTo>
                  <a:pt x="248" y="80"/>
                  <a:pt x="248" y="80"/>
                  <a:pt x="248" y="89"/>
                </a:cubicBezTo>
                <a:cubicBezTo>
                  <a:pt x="115" y="169"/>
                  <a:pt x="115" y="169"/>
                  <a:pt x="115" y="169"/>
                </a:cubicBezTo>
                <a:cubicBezTo>
                  <a:pt x="107" y="151"/>
                  <a:pt x="88" y="151"/>
                  <a:pt x="70" y="151"/>
                </a:cubicBezTo>
                <a:cubicBezTo>
                  <a:pt x="26" y="151"/>
                  <a:pt x="0" y="186"/>
                  <a:pt x="0" y="222"/>
                </a:cubicBezTo>
                <a:cubicBezTo>
                  <a:pt x="0" y="266"/>
                  <a:pt x="26" y="301"/>
                  <a:pt x="70" y="301"/>
                </a:cubicBezTo>
                <a:cubicBezTo>
                  <a:pt x="88" y="301"/>
                  <a:pt x="107" y="292"/>
                  <a:pt x="115" y="283"/>
                </a:cubicBezTo>
                <a:cubicBezTo>
                  <a:pt x="248" y="363"/>
                  <a:pt x="248" y="363"/>
                  <a:pt x="248" y="363"/>
                </a:cubicBezTo>
                <a:lnTo>
                  <a:pt x="248" y="372"/>
                </a:lnTo>
                <a:cubicBezTo>
                  <a:pt x="248" y="416"/>
                  <a:pt x="274" y="443"/>
                  <a:pt x="319" y="443"/>
                </a:cubicBezTo>
                <a:cubicBezTo>
                  <a:pt x="363" y="443"/>
                  <a:pt x="389" y="416"/>
                  <a:pt x="389" y="372"/>
                </a:cubicBezTo>
                <a:cubicBezTo>
                  <a:pt x="389" y="328"/>
                  <a:pt x="363" y="301"/>
                  <a:pt x="319" y="30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lc="http://schemas.openxmlformats.org/drawingml/2006/lockedCanvas"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000000"/>
              </a:solidFill>
            </a:endParaRPr>
          </a:p>
        </p:txBody>
      </p:sp>
      <p:cxnSp>
        <p:nvCxnSpPr>
          <p:cNvPr id="64" name="Straight Connector 163">
            <a:extLst>
              <a:ext uri="{FF2B5EF4-FFF2-40B4-BE49-F238E27FC236}">
                <a16:creationId xmlns:a16="http://schemas.microsoft.com/office/drawing/2014/main" id="{3381CF2D-8412-4710-8670-4CFD8F39C2F4}"/>
              </a:ext>
            </a:extLst>
          </p:cNvPr>
          <p:cNvCxnSpPr>
            <a:cxnSpLocks/>
          </p:cNvCxnSpPr>
          <p:nvPr/>
        </p:nvCxnSpPr>
        <p:spPr>
          <a:xfrm>
            <a:off x="635526" y="3961724"/>
            <a:ext cx="2274646" cy="0"/>
          </a:xfrm>
          <a:prstGeom prst="line">
            <a:avLst/>
          </a:prstGeom>
          <a:ln w="44450" cap="rnd">
            <a:solidFill>
              <a:srgbClr val="E50914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164">
            <a:extLst>
              <a:ext uri="{FF2B5EF4-FFF2-40B4-BE49-F238E27FC236}">
                <a16:creationId xmlns:a16="http://schemas.microsoft.com/office/drawing/2014/main" id="{AB37DA6E-1528-4E16-8D1D-E3388287A1A6}"/>
              </a:ext>
            </a:extLst>
          </p:cNvPr>
          <p:cNvCxnSpPr>
            <a:cxnSpLocks/>
          </p:cNvCxnSpPr>
          <p:nvPr/>
        </p:nvCxnSpPr>
        <p:spPr>
          <a:xfrm>
            <a:off x="635526" y="3963629"/>
            <a:ext cx="216612" cy="0"/>
          </a:xfrm>
          <a:prstGeom prst="line">
            <a:avLst/>
          </a:prstGeom>
          <a:ln w="44450" cap="rnd">
            <a:solidFill>
              <a:srgbClr val="E509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167">
            <a:extLst>
              <a:ext uri="{FF2B5EF4-FFF2-40B4-BE49-F238E27FC236}">
                <a16:creationId xmlns:a16="http://schemas.microsoft.com/office/drawing/2014/main" id="{8387D94F-9897-4A6E-B57F-B476F5F0C2FD}"/>
              </a:ext>
            </a:extLst>
          </p:cNvPr>
          <p:cNvSpPr txBox="1"/>
          <p:nvPr/>
        </p:nvSpPr>
        <p:spPr>
          <a:xfrm>
            <a:off x="531505" y="3145862"/>
            <a:ext cx="12570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COWBOY BEBOP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01132C8-D56E-44D8-BC93-2A617DBBABAE}"/>
              </a:ext>
            </a:extLst>
          </p:cNvPr>
          <p:cNvSpPr txBox="1"/>
          <p:nvPr/>
        </p:nvSpPr>
        <p:spPr>
          <a:xfrm>
            <a:off x="3638189" y="1876276"/>
            <a:ext cx="62385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Calcul de </a:t>
            </a:r>
            <a:r>
              <a:rPr lang="fr-FR" sz="2000" b="1" dirty="0">
                <a:solidFill>
                  <a:srgbClr val="FF0000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l'écart-type</a:t>
            </a: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 et le </a:t>
            </a:r>
            <a:r>
              <a:rPr lang="fr-FR" sz="2000" b="1" dirty="0">
                <a:solidFill>
                  <a:srgbClr val="FF0000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T observation</a:t>
            </a:r>
          </a:p>
          <a:p>
            <a:pPr marL="171450" indent="-171450">
              <a:buFontTx/>
              <a:buChar char="-"/>
            </a:pPr>
            <a:endParaRPr lang="fr-FR" sz="2000" b="1" dirty="0">
              <a:solidFill>
                <a:srgbClr val="FF0000"/>
              </a:solidFill>
              <a:effectLst/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  <a:p>
            <a:pPr marL="171450" indent="-171450">
              <a:buFontTx/>
              <a:buChar char="-"/>
            </a:pP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Etude de </a:t>
            </a:r>
            <a:r>
              <a:rPr lang="fr-FR" sz="2000" b="1" dirty="0">
                <a:solidFill>
                  <a:srgbClr val="FF0000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corrélation</a:t>
            </a:r>
          </a:p>
          <a:p>
            <a:pPr marL="171450" indent="-171450">
              <a:buFontTx/>
              <a:buChar char="-"/>
            </a:pPr>
            <a:endParaRPr lang="fr-FR" sz="2000" b="1" dirty="0">
              <a:solidFill>
                <a:srgbClr val="FF0000"/>
              </a:solidFill>
              <a:effectLst/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  <a:p>
            <a:pPr marL="171450" indent="-171450">
              <a:buFontTx/>
              <a:buChar char="-"/>
            </a:pPr>
            <a:r>
              <a:rPr lang="fr-FR" sz="20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Tests de </a:t>
            </a:r>
            <a:r>
              <a:rPr lang="fr-FR" sz="2000" b="1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proportion</a:t>
            </a:r>
          </a:p>
        </p:txBody>
      </p:sp>
    </p:spTree>
    <p:extLst>
      <p:ext uri="{BB962C8B-B14F-4D97-AF65-F5344CB8AC3E}">
        <p14:creationId xmlns:p14="http://schemas.microsoft.com/office/powerpoint/2010/main" val="1473173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74832FA5-E63C-4C5C-A0EE-1B991B66D57D}"/>
              </a:ext>
            </a:extLst>
          </p:cNvPr>
          <p:cNvSpPr txBox="1"/>
          <p:nvPr/>
        </p:nvSpPr>
        <p:spPr>
          <a:xfrm>
            <a:off x="432348" y="340136"/>
            <a:ext cx="6258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LES RESULTATS OBTENUS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01132C8-D56E-44D8-BC93-2A617DBBABAE}"/>
              </a:ext>
            </a:extLst>
          </p:cNvPr>
          <p:cNvSpPr txBox="1"/>
          <p:nvPr/>
        </p:nvSpPr>
        <p:spPr>
          <a:xfrm>
            <a:off x="432348" y="979281"/>
            <a:ext cx="113462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TEST D’HYPOTHESES </a:t>
            </a:r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: </a:t>
            </a:r>
          </a:p>
          <a:p>
            <a:endParaRPr lang="fr-FR" sz="2000" b="1" dirty="0">
              <a:solidFill>
                <a:srgbClr val="D4D4D4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  <a:p>
            <a:pPr marL="342900" indent="-342900">
              <a:buFontTx/>
              <a:buChar char="-"/>
            </a:pPr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H0 : le temps moyen entre la sortie du film et son ajout au carnet Netflix </a:t>
            </a:r>
            <a:r>
              <a:rPr lang="fr-FR" sz="2000" b="1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s'est raccourci </a:t>
            </a:r>
          </a:p>
          <a:p>
            <a:pPr marL="342900" indent="-342900">
              <a:buFontTx/>
              <a:buChar char="-"/>
            </a:pP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H1 : le temps moyen entre la sortie du film et son ajout au carnet Netflix </a:t>
            </a:r>
            <a:r>
              <a:rPr lang="fr-FR" sz="2000" b="1" dirty="0">
                <a:solidFill>
                  <a:srgbClr val="FF0000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ne s'est pas raccourci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A288808C-6B0D-4E69-A9AB-0CE8E52ED1AA}"/>
                  </a:ext>
                </a:extLst>
              </p:cNvPr>
              <p:cNvSpPr txBox="1"/>
              <p:nvPr/>
            </p:nvSpPr>
            <p:spPr>
              <a:xfrm>
                <a:off x="2719774" y="2490996"/>
                <a:ext cx="8540625" cy="616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D4D4D4"/>
                    </a:solidFill>
                    <a:ea typeface="Inter" panose="020B0604020202020204" charset="0"/>
                    <a:cs typeface="Inter" panose="020B0604020202020204" charset="0"/>
                  </a:rPr>
                  <a:t>Tobs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D4D4D4"/>
                        </a:solidFill>
                        <a:latin typeface="Cambria Math" panose="02040503050406030204" pitchFamily="18" charset="0"/>
                        <a:ea typeface="Inter" panose="020B0604020202020204" charset="0"/>
                        <a:cs typeface="Inter" panose="020B0604020202020204" charset="0"/>
                      </a:rPr>
                      <m:t>=</m:t>
                    </m:r>
                    <m:f>
                      <m:fPr>
                        <m:ctrlPr>
                          <a:rPr lang="en-US" sz="2000" b="1" i="1" smtClean="0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  <a:ea typeface="Inter" panose="020B0604020202020204" charset="0"/>
                            <a:cs typeface="Inter" panose="020B0604020202020204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sz="2000" b="1" i="1" smtClean="0">
                                <a:solidFill>
                                  <a:srgbClr val="D4D4D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 smtClean="0">
                                <a:solidFill>
                                  <a:srgbClr val="D4D4D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fr-FR" sz="2000" b="1" i="1" smtClean="0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  <a:ea typeface="Inter" panose="020B0604020202020204" charset="0"/>
                            <a:cs typeface="Inter" panose="020B0604020202020204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sz="2000" b="1" i="1" smtClean="0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fr-FR" sz="2000" b="1" i="1" smtClean="0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2000" b="1" i="1" smtClean="0">
                                <a:solidFill>
                                  <a:srgbClr val="D4D4D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1" i="1" smtClean="0">
                                <a:solidFill>
                                  <a:srgbClr val="D4D4D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fr-FR" sz="2000" b="1" i="1" smtClean="0">
                        <a:solidFill>
                          <a:srgbClr val="D4D4D4"/>
                        </a:solidFill>
                        <a:latin typeface="Cambria Math" panose="02040503050406030204" pitchFamily="18" charset="0"/>
                        <a:ea typeface="Inter" panose="020B0604020202020204" charset="0"/>
                        <a:cs typeface="Inter" panose="020B0604020202020204" charset="0"/>
                      </a:rPr>
                      <m:t>=</m:t>
                    </m:r>
                  </m:oMath>
                </a14:m>
                <a:r>
                  <a:rPr lang="en-US" sz="2000" b="1" dirty="0">
                    <a:solidFill>
                      <a:srgbClr val="D4D4D4"/>
                    </a:solidFill>
                    <a:ea typeface="Inter" panose="020B0604020202020204" charset="0"/>
                    <a:cs typeface="Inter" panose="020B060402020202020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  <a:ea typeface="Inter" panose="020B0604020202020204" charset="0"/>
                            <a:cs typeface="Inter" panose="020B0604020202020204" charset="0"/>
                          </a:rPr>
                        </m:ctrlPr>
                      </m:fPr>
                      <m:num>
                        <m:r>
                          <a:rPr lang="fr-FR" sz="2000" b="1" i="1" smtClean="0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  <a:ea typeface="Inter" panose="020B0604020202020204" charset="0"/>
                            <a:cs typeface="Inter" panose="020B0604020202020204" charset="0"/>
                          </a:rPr>
                          <m:t>(</m:t>
                        </m:r>
                        <m:r>
                          <a:rPr lang="fr-FR" sz="2000" b="1" i="1" smtClean="0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  <a:ea typeface="Inter" panose="020B0604020202020204" charset="0"/>
                            <a:cs typeface="Inter" panose="020B0604020202020204" charset="0"/>
                          </a:rPr>
                          <m:t>𝒎𝒆𝒂𝒏</m:t>
                        </m:r>
                        <m:d>
                          <m:dPr>
                            <m:ctrlPr>
                              <a:rPr lang="fr-FR" sz="2000" b="1" i="1" smtClean="0">
                                <a:solidFill>
                                  <a:srgbClr val="D4D4D4"/>
                                </a:solidFill>
                                <a:latin typeface="Cambria Math" panose="02040503050406030204" pitchFamily="18" charset="0"/>
                                <a:ea typeface="Inter" panose="020B0604020202020204" charset="0"/>
                                <a:cs typeface="Inter" panose="020B0604020202020204" charset="0"/>
                              </a:rPr>
                            </m:ctrlPr>
                          </m:dPr>
                          <m:e>
                            <m:r>
                              <a:rPr lang="fr-FR" sz="2000" b="1" i="1" smtClean="0">
                                <a:solidFill>
                                  <a:srgbClr val="D4D4D4"/>
                                </a:solidFill>
                                <a:latin typeface="Cambria Math" panose="02040503050406030204" pitchFamily="18" charset="0"/>
                                <a:ea typeface="Inter" panose="020B0604020202020204" charset="0"/>
                                <a:cs typeface="Inter" panose="020B0604020202020204" charset="0"/>
                              </a:rPr>
                              <m:t>𝒇𝒊𝒍𝒎𝒔</m:t>
                            </m:r>
                            <m:r>
                              <a:rPr lang="fr-FR" sz="2000" b="1" i="1" smtClean="0">
                                <a:solidFill>
                                  <a:srgbClr val="D4D4D4"/>
                                </a:solidFill>
                                <a:latin typeface="Cambria Math" panose="02040503050406030204" pitchFamily="18" charset="0"/>
                                <a:ea typeface="Inter" panose="020B0604020202020204" charset="0"/>
                                <a:cs typeface="Inter" panose="020B0604020202020204" charset="0"/>
                              </a:rPr>
                              <m:t> </m:t>
                            </m:r>
                            <m:r>
                              <a:rPr lang="fr-FR" sz="2000" b="1" i="1" smtClean="0">
                                <a:solidFill>
                                  <a:srgbClr val="D4D4D4"/>
                                </a:solidFill>
                                <a:latin typeface="Cambria Math" panose="02040503050406030204" pitchFamily="18" charset="0"/>
                                <a:ea typeface="Inter" panose="020B0604020202020204" charset="0"/>
                                <a:cs typeface="Inter" panose="020B0604020202020204" charset="0"/>
                              </a:rPr>
                              <m:t>𝑨</m:t>
                            </m:r>
                          </m:e>
                        </m:d>
                        <m:r>
                          <a:rPr lang="fr-FR" sz="2000" b="1" i="1" smtClean="0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  <a:ea typeface="Inter" panose="020B0604020202020204" charset="0"/>
                            <a:cs typeface="Inter" panose="020B0604020202020204" charset="0"/>
                          </a:rPr>
                          <m:t>−</m:t>
                        </m:r>
                        <m:r>
                          <a:rPr lang="fr-FR" sz="2000" b="1" i="1" smtClean="0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  <a:ea typeface="Inter" panose="020B0604020202020204" charset="0"/>
                            <a:cs typeface="Inter" panose="020B0604020202020204" charset="0"/>
                          </a:rPr>
                          <m:t>𝒎𝒆𝒂𝒏</m:t>
                        </m:r>
                        <m:d>
                          <m:dPr>
                            <m:ctrlPr>
                              <a:rPr lang="fr-FR" sz="2000" b="1" i="1" smtClean="0">
                                <a:solidFill>
                                  <a:srgbClr val="D4D4D4"/>
                                </a:solidFill>
                                <a:latin typeface="Cambria Math" panose="02040503050406030204" pitchFamily="18" charset="0"/>
                                <a:ea typeface="Inter" panose="020B0604020202020204" charset="0"/>
                                <a:cs typeface="Inter" panose="020B0604020202020204" charset="0"/>
                              </a:rPr>
                            </m:ctrlPr>
                          </m:dPr>
                          <m:e>
                            <m:r>
                              <a:rPr lang="fr-FR" sz="2000" b="1" i="1" smtClean="0">
                                <a:solidFill>
                                  <a:srgbClr val="D4D4D4"/>
                                </a:solidFill>
                                <a:latin typeface="Cambria Math" panose="02040503050406030204" pitchFamily="18" charset="0"/>
                                <a:ea typeface="Inter" panose="020B0604020202020204" charset="0"/>
                                <a:cs typeface="Inter" panose="020B0604020202020204" charset="0"/>
                              </a:rPr>
                              <m:t>𝒇𝒊𝒍𝒎𝒔</m:t>
                            </m:r>
                            <m:r>
                              <a:rPr lang="fr-FR" sz="2000" b="1" i="1" smtClean="0">
                                <a:solidFill>
                                  <a:srgbClr val="D4D4D4"/>
                                </a:solidFill>
                                <a:latin typeface="Cambria Math" panose="02040503050406030204" pitchFamily="18" charset="0"/>
                                <a:ea typeface="Inter" panose="020B0604020202020204" charset="0"/>
                                <a:cs typeface="Inter" panose="020B0604020202020204" charset="0"/>
                              </a:rPr>
                              <m:t> </m:t>
                            </m:r>
                            <m:r>
                              <a:rPr lang="fr-FR" sz="2000" b="1" i="1" smtClean="0">
                                <a:solidFill>
                                  <a:srgbClr val="D4D4D4"/>
                                </a:solidFill>
                                <a:latin typeface="Cambria Math" panose="02040503050406030204" pitchFamily="18" charset="0"/>
                                <a:ea typeface="Inter" panose="020B0604020202020204" charset="0"/>
                                <a:cs typeface="Inter" panose="020B0604020202020204" charset="0"/>
                              </a:rPr>
                              <m:t>𝑯</m:t>
                            </m:r>
                          </m:e>
                        </m:d>
                        <m:r>
                          <a:rPr lang="fr-FR" sz="2000" b="1" i="1" smtClean="0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  <a:ea typeface="Inter" panose="020B0604020202020204" charset="0"/>
                            <a:cs typeface="Inter" panose="020B0604020202020204" charset="0"/>
                          </a:rPr>
                          <m:t>)</m:t>
                        </m:r>
                      </m:num>
                      <m:den>
                        <m:r>
                          <a:rPr lang="fr-FR" sz="2000" b="1" i="1" smtClean="0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</a:rPr>
                          <m:t>𝒔𝒅</m:t>
                        </m:r>
                        <m:r>
                          <a:rPr lang="fr-FR" sz="2000" b="1" i="1" smtClean="0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smtClean="0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</a:rPr>
                          <m:t>𝒇𝒊𝒍𝒎𝒔</m:t>
                        </m:r>
                        <m:r>
                          <a:rPr lang="fr-FR" sz="2000" b="1" i="1" smtClean="0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2000" b="1" i="1" smtClean="0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fr-FR" sz="2000" b="1" i="1" smtClean="0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</a:rPr>
                          <m:t>)/</m:t>
                        </m:r>
                        <m:rad>
                          <m:radPr>
                            <m:degHide m:val="on"/>
                            <m:ctrlPr>
                              <a:rPr lang="en-US" sz="2000" b="1" i="1">
                                <a:solidFill>
                                  <a:srgbClr val="D4D4D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fr-FR" sz="2000" b="1" i="1" smtClean="0">
                                <a:solidFill>
                                  <a:srgbClr val="D4D4D4"/>
                                </a:solidFill>
                                <a:latin typeface="Cambria Math" panose="02040503050406030204" pitchFamily="18" charset="0"/>
                              </a:rPr>
                              <m:t>𝒄𝒐𝒖𝒏𝒕</m:t>
                            </m:r>
                            <m:r>
                              <a:rPr lang="fr-FR" sz="2000" b="1" i="1" smtClean="0">
                                <a:solidFill>
                                  <a:srgbClr val="D4D4D4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000" b="1" i="1" smtClean="0">
                                <a:solidFill>
                                  <a:srgbClr val="D4D4D4"/>
                                </a:solidFill>
                                <a:latin typeface="Cambria Math" panose="02040503050406030204" pitchFamily="18" charset="0"/>
                              </a:rPr>
                              <m:t>𝒇𝒊𝒍𝒎𝒔</m:t>
                            </m:r>
                            <m:r>
                              <a:rPr lang="fr-FR" sz="2000" b="1" i="1" smtClean="0">
                                <a:solidFill>
                                  <a:srgbClr val="D4D4D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sz="2000" b="1" i="1" smtClean="0">
                                <a:solidFill>
                                  <a:srgbClr val="D4D4D4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fr-FR" sz="2000" b="1" i="1" smtClean="0">
                                <a:solidFill>
                                  <a:srgbClr val="D4D4D4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rad>
                      </m:den>
                    </m:f>
                  </m:oMath>
                </a14:m>
                <a:r>
                  <a:rPr lang="fr-FR" sz="2000" b="1" dirty="0">
                    <a:solidFill>
                      <a:srgbClr val="D4D4D4"/>
                    </a:solidFill>
                    <a:latin typeface="Inter" panose="020B0604020202020204" charset="0"/>
                    <a:ea typeface="Inter" panose="020B0604020202020204" charset="0"/>
                    <a:cs typeface="Inter" panose="020B0604020202020204" charset="0"/>
                  </a:rPr>
                  <a:t> =</a:t>
                </a:r>
                <a:r>
                  <a:rPr lang="en-US" sz="2000" b="1" dirty="0">
                    <a:solidFill>
                      <a:srgbClr val="D4D4D4"/>
                    </a:solidFill>
                    <a:ea typeface="Inter" panose="020B0604020202020204" charset="0"/>
                    <a:cs typeface="Inter" panose="020B060402020202020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  <a:ea typeface="Inter" panose="020B0604020202020204" charset="0"/>
                            <a:cs typeface="Inter" panose="020B0604020202020204" charset="0"/>
                          </a:rPr>
                        </m:ctrlPr>
                      </m:fPr>
                      <m:num>
                        <m:r>
                          <a:rPr lang="fr-FR" sz="2000" b="1" i="1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  <a:ea typeface="Inter" panose="020B0604020202020204" charset="0"/>
                            <a:cs typeface="Inter" panose="020B0604020202020204" charset="0"/>
                          </a:rPr>
                          <m:t>(</m:t>
                        </m:r>
                        <m:r>
                          <a:rPr lang="fr-FR" sz="2000" b="1" i="1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  <a:ea typeface="Inter" panose="020B0604020202020204" charset="0"/>
                            <a:cs typeface="Inter" panose="020B0604020202020204" charset="0"/>
                          </a:rPr>
                          <m:t>𝟕</m:t>
                        </m:r>
                        <m:r>
                          <a:rPr lang="fr-FR" sz="2000" b="1" i="1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  <a:ea typeface="Inter" panose="020B0604020202020204" charset="0"/>
                            <a:cs typeface="Inter" panose="020B0604020202020204" charset="0"/>
                          </a:rPr>
                          <m:t>.</m:t>
                        </m:r>
                        <m:r>
                          <a:rPr lang="fr-FR" sz="2000" b="1" i="1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  <a:ea typeface="Inter" panose="020B0604020202020204" charset="0"/>
                            <a:cs typeface="Inter" panose="020B0604020202020204" charset="0"/>
                          </a:rPr>
                          <m:t>𝟔𝟗𝟓𝟖𝟕𝟏</m:t>
                        </m:r>
                        <m:r>
                          <a:rPr lang="fr-FR" sz="2000" b="1" i="1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  <a:ea typeface="Inter" panose="020B0604020202020204" charset="0"/>
                            <a:cs typeface="Inter" panose="020B0604020202020204" charset="0"/>
                          </a:rPr>
                          <m:t>−</m:t>
                        </m:r>
                        <m:r>
                          <a:rPr lang="fr-FR" sz="2000" b="1" i="1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  <a:ea typeface="Inter" panose="020B0604020202020204" charset="0"/>
                            <a:cs typeface="Inter" panose="020B0604020202020204" charset="0"/>
                          </a:rPr>
                          <m:t>𝟓</m:t>
                        </m:r>
                        <m:r>
                          <a:rPr lang="fr-FR" sz="2000" b="1" i="1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  <a:ea typeface="Inter" panose="020B0604020202020204" charset="0"/>
                            <a:cs typeface="Inter" panose="020B0604020202020204" charset="0"/>
                          </a:rPr>
                          <m:t>.</m:t>
                        </m:r>
                        <m:r>
                          <a:rPr lang="fr-FR" sz="2000" b="1" i="1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  <a:ea typeface="Inter" panose="020B0604020202020204" charset="0"/>
                            <a:cs typeface="Inter" panose="020B0604020202020204" charset="0"/>
                          </a:rPr>
                          <m:t>𝟑𝟒𝟕𝟒𝟏𝟏</m:t>
                        </m:r>
                        <m:r>
                          <a:rPr lang="fr-FR" sz="2000" b="1" i="1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  <a:ea typeface="Inter" panose="020B0604020202020204" charset="0"/>
                            <a:cs typeface="Inter" panose="020B0604020202020204" charset="0"/>
                          </a:rPr>
                          <m:t>)</m:t>
                        </m:r>
                      </m:num>
                      <m:den>
                        <m:r>
                          <a:rPr lang="fr-FR" sz="2000" b="1" i="1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  <m:r>
                          <a:rPr lang="fr-FR" sz="2000" b="1" i="1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FR" sz="2000" b="1" i="1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</a:rPr>
                          <m:t>𝟏𝟐𝟕𝟖𝟐</m:t>
                        </m:r>
                        <m:r>
                          <a:rPr lang="fr-FR" sz="2000" b="1" i="1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2000" b="1" i="1">
                                <a:solidFill>
                                  <a:srgbClr val="D4D4D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1" i="1">
                                <a:solidFill>
                                  <a:srgbClr val="D4D4D4"/>
                                </a:solidFill>
                                <a:latin typeface="Cambria Math" panose="02040503050406030204" pitchFamily="18" charset="0"/>
                              </a:rPr>
                              <m:t>𝟗𝟗𝟑</m:t>
                            </m:r>
                          </m:e>
                        </m:rad>
                      </m:den>
                    </m:f>
                    <m:r>
                      <a:rPr lang="fr-FR" sz="2000" b="1" i="1" smtClean="0">
                        <a:solidFill>
                          <a:srgbClr val="D4D4D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fr-FR" sz="2000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𝟕</m:t>
                    </m:r>
                    <m:r>
                      <a:rPr lang="fr-FR" sz="2000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𝟑𝟎𝟕𝟎𝟒𝟓</m:t>
                    </m:r>
                  </m:oMath>
                </a14:m>
                <a:endParaRPr lang="fr-FR" sz="2000" b="1" dirty="0">
                  <a:solidFill>
                    <a:srgbClr val="D4D4D4"/>
                  </a:solidFill>
                  <a:latin typeface="Inter" panose="020B0604020202020204" charset="0"/>
                  <a:ea typeface="Inter" panose="020B0604020202020204" charset="0"/>
                  <a:cs typeface="Inter" panose="020B0604020202020204" charset="0"/>
                </a:endParaRPr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A288808C-6B0D-4E69-A9AB-0CE8E52ED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774" y="2490996"/>
                <a:ext cx="8540625" cy="616772"/>
              </a:xfrm>
              <a:prstGeom prst="rect">
                <a:avLst/>
              </a:prstGeom>
              <a:blipFill>
                <a:blip r:embed="rId2"/>
                <a:stretch>
                  <a:fillRect l="-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238DF09D-C742-4F1D-9594-F523B78FB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473" y="3236582"/>
            <a:ext cx="8652839" cy="2825980"/>
          </a:xfrm>
          <a:prstGeom prst="rect">
            <a:avLst/>
          </a:prstGeom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D44AB65F-FCC4-4831-83A2-E8DD8368E18D}"/>
              </a:ext>
            </a:extLst>
          </p:cNvPr>
          <p:cNvSpPr txBox="1"/>
          <p:nvPr/>
        </p:nvSpPr>
        <p:spPr>
          <a:xfrm>
            <a:off x="422898" y="6302154"/>
            <a:ext cx="11346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 On </a:t>
            </a:r>
            <a:r>
              <a:rPr lang="en-US" sz="2000" b="1" dirty="0" err="1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rejette</a:t>
            </a:r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 H0 et on </a:t>
            </a:r>
            <a:r>
              <a:rPr lang="en-US" sz="2000" b="1" dirty="0" err="1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conclut</a:t>
            </a:r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 H1, avec un </a:t>
            </a:r>
            <a:r>
              <a:rPr lang="en-US" sz="2000" b="1" dirty="0" err="1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seuil</a:t>
            </a:r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 &gt; 0.05</a:t>
            </a:r>
            <a:endParaRPr lang="fr-FR" sz="2000" b="1" dirty="0">
              <a:solidFill>
                <a:srgbClr val="D4D4D4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DB5587-E266-4EC5-BB82-810B66C3945C}"/>
              </a:ext>
            </a:extLst>
          </p:cNvPr>
          <p:cNvSpPr/>
          <p:nvPr/>
        </p:nvSpPr>
        <p:spPr>
          <a:xfrm>
            <a:off x="4622460" y="4405260"/>
            <a:ext cx="2367627" cy="244312"/>
          </a:xfrm>
          <a:prstGeom prst="rect">
            <a:avLst/>
          </a:prstGeom>
          <a:noFill/>
          <a:ln w="9525" cap="flat" cmpd="sng" algn="ctr">
            <a:solidFill>
              <a:srgbClr val="E5091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26DD5A2-239B-4259-A89A-384F6CFE2C25}"/>
              </a:ext>
            </a:extLst>
          </p:cNvPr>
          <p:cNvSpPr/>
          <p:nvPr/>
        </p:nvSpPr>
        <p:spPr>
          <a:xfrm>
            <a:off x="1718587" y="4860099"/>
            <a:ext cx="3685902" cy="1139409"/>
          </a:xfrm>
          <a:prstGeom prst="rect">
            <a:avLst/>
          </a:prstGeom>
          <a:noFill/>
          <a:ln w="9525" cap="flat" cmpd="sng" algn="ctr">
            <a:solidFill>
              <a:srgbClr val="E5091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9191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74832FA5-E63C-4C5C-A0EE-1B991B66D57D}"/>
              </a:ext>
            </a:extLst>
          </p:cNvPr>
          <p:cNvSpPr txBox="1"/>
          <p:nvPr/>
        </p:nvSpPr>
        <p:spPr>
          <a:xfrm>
            <a:off x="432348" y="340136"/>
            <a:ext cx="6258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LES RESULTATS OBTENUS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01132C8-D56E-44D8-BC93-2A617DBBABAE}"/>
              </a:ext>
            </a:extLst>
          </p:cNvPr>
          <p:cNvSpPr txBox="1"/>
          <p:nvPr/>
        </p:nvSpPr>
        <p:spPr>
          <a:xfrm>
            <a:off x="353471" y="1419879"/>
            <a:ext cx="3208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TEST D’HYPOTHESES </a:t>
            </a:r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: 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D44AB65F-FCC4-4831-83A2-E8DD8368E18D}"/>
              </a:ext>
            </a:extLst>
          </p:cNvPr>
          <p:cNvSpPr txBox="1"/>
          <p:nvPr/>
        </p:nvSpPr>
        <p:spPr>
          <a:xfrm>
            <a:off x="353470" y="2889360"/>
            <a:ext cx="294014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 Le temps </a:t>
            </a:r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moyen entre la sortie du film et son ajout au carnet Netflix </a:t>
            </a:r>
            <a:r>
              <a:rPr lang="fr-FR" sz="2000" b="1" dirty="0">
                <a:solidFill>
                  <a:srgbClr val="E5091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ne</a:t>
            </a:r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 </a:t>
            </a:r>
            <a:r>
              <a:rPr lang="fr-FR" sz="2000" b="1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s'est pas raccourci</a:t>
            </a:r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  </a:t>
            </a:r>
            <a:endParaRPr lang="fr-FR" sz="2000" b="1" dirty="0">
              <a:solidFill>
                <a:srgbClr val="D4D4D4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D21EC29-D93D-4BF2-9F81-020AEB4EA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917" y="1619934"/>
            <a:ext cx="8219358" cy="454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955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74832FA5-E63C-4C5C-A0EE-1B991B66D57D}"/>
              </a:ext>
            </a:extLst>
          </p:cNvPr>
          <p:cNvSpPr txBox="1"/>
          <p:nvPr/>
        </p:nvSpPr>
        <p:spPr>
          <a:xfrm>
            <a:off x="432348" y="340136"/>
            <a:ext cx="6258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LES RESULTATS OBTENUS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01132C8-D56E-44D8-BC93-2A617DBBABAE}"/>
              </a:ext>
            </a:extLst>
          </p:cNvPr>
          <p:cNvSpPr txBox="1"/>
          <p:nvPr/>
        </p:nvSpPr>
        <p:spPr>
          <a:xfrm>
            <a:off x="422899" y="1098376"/>
            <a:ext cx="113462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TEST DE CORRELATION </a:t>
            </a:r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: </a:t>
            </a:r>
          </a:p>
          <a:p>
            <a:endParaRPr lang="fr-FR" sz="2000" b="1" dirty="0">
              <a:solidFill>
                <a:srgbClr val="D4D4D4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  <a:p>
            <a:pPr marL="342900" indent="-342900">
              <a:buFontTx/>
              <a:buChar char="-"/>
            </a:pPr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H0 : </a:t>
            </a:r>
            <a:r>
              <a:rPr lang="fr-FR" sz="2000" b="1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il y a une corrélation </a:t>
            </a:r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entre la date de sortie d'un film et sa date d'ajout sur Netflix</a:t>
            </a:r>
            <a:endParaRPr lang="fr-FR" sz="2000" b="1" dirty="0">
              <a:solidFill>
                <a:srgbClr val="FF0000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  <a:p>
            <a:pPr marL="342900" indent="-342900">
              <a:buFontTx/>
              <a:buChar char="-"/>
            </a:pP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H1 : </a:t>
            </a:r>
            <a:r>
              <a:rPr lang="fr-FR" sz="2000" b="1" dirty="0">
                <a:solidFill>
                  <a:srgbClr val="FF0000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il n’</a:t>
            </a:r>
            <a:r>
              <a:rPr lang="fr-FR" sz="2000" b="1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y </a:t>
            </a:r>
            <a:r>
              <a:rPr lang="fr-FR" sz="2000" b="1" dirty="0">
                <a:solidFill>
                  <a:srgbClr val="FF0000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a pas de corrélation </a:t>
            </a: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entre la date de sortie d'un film et sa date d'ajout sur Netflix</a:t>
            </a:r>
            <a:endParaRPr lang="fr-FR" sz="2000" b="1" dirty="0">
              <a:solidFill>
                <a:srgbClr val="FF0000"/>
              </a:solidFill>
              <a:effectLst/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D44AB65F-FCC4-4831-83A2-E8DD8368E18D}"/>
              </a:ext>
            </a:extLst>
          </p:cNvPr>
          <p:cNvSpPr txBox="1"/>
          <p:nvPr/>
        </p:nvSpPr>
        <p:spPr>
          <a:xfrm>
            <a:off x="422899" y="6157553"/>
            <a:ext cx="11346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 On </a:t>
            </a:r>
            <a:r>
              <a:rPr lang="en-US" sz="2000" b="1" dirty="0" err="1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rejette</a:t>
            </a:r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 H0 et on </a:t>
            </a:r>
            <a:r>
              <a:rPr lang="en-US" sz="2000" b="1" dirty="0" err="1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conclut</a:t>
            </a:r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 H1, avec un </a:t>
            </a:r>
            <a:r>
              <a:rPr lang="en-US" sz="2000" b="1" dirty="0" err="1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seuil</a:t>
            </a:r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 &gt; 0.05</a:t>
            </a:r>
            <a:endParaRPr lang="fr-FR" sz="2000" b="1" dirty="0">
              <a:solidFill>
                <a:srgbClr val="D4D4D4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41546BE-6AE0-45A4-8673-EC0B1F79F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702" y="2768049"/>
            <a:ext cx="7162800" cy="29241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3DA0C31-D781-4085-A729-EE1D39271D6C}"/>
              </a:ext>
            </a:extLst>
          </p:cNvPr>
          <p:cNvSpPr/>
          <p:nvPr/>
        </p:nvSpPr>
        <p:spPr>
          <a:xfrm>
            <a:off x="5193437" y="3928293"/>
            <a:ext cx="2290440" cy="257453"/>
          </a:xfrm>
          <a:prstGeom prst="rect">
            <a:avLst/>
          </a:prstGeom>
          <a:noFill/>
          <a:ln w="9525" cap="flat" cmpd="sng" algn="ctr">
            <a:solidFill>
              <a:srgbClr val="E5091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79293E-A69E-47E1-BBFE-AD86D7F5B661}"/>
              </a:ext>
            </a:extLst>
          </p:cNvPr>
          <p:cNvSpPr/>
          <p:nvPr/>
        </p:nvSpPr>
        <p:spPr>
          <a:xfrm>
            <a:off x="2470212" y="4358208"/>
            <a:ext cx="3815178" cy="1250333"/>
          </a:xfrm>
          <a:prstGeom prst="rect">
            <a:avLst/>
          </a:prstGeom>
          <a:noFill/>
          <a:ln w="9525" cap="flat" cmpd="sng" algn="ctr">
            <a:solidFill>
              <a:srgbClr val="E5091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4620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74832FA5-E63C-4C5C-A0EE-1B991B66D57D}"/>
              </a:ext>
            </a:extLst>
          </p:cNvPr>
          <p:cNvSpPr txBox="1"/>
          <p:nvPr/>
        </p:nvSpPr>
        <p:spPr>
          <a:xfrm>
            <a:off x="432348" y="340136"/>
            <a:ext cx="6258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LES RESULTATS OBTENUS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01132C8-D56E-44D8-BC93-2A617DBBABAE}"/>
              </a:ext>
            </a:extLst>
          </p:cNvPr>
          <p:cNvSpPr txBox="1"/>
          <p:nvPr/>
        </p:nvSpPr>
        <p:spPr>
          <a:xfrm>
            <a:off x="432348" y="1348858"/>
            <a:ext cx="11346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TEST DE CORRELATION </a:t>
            </a:r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: 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D44AB65F-FCC4-4831-83A2-E8DD8368E18D}"/>
              </a:ext>
            </a:extLst>
          </p:cNvPr>
          <p:cNvSpPr txBox="1"/>
          <p:nvPr/>
        </p:nvSpPr>
        <p:spPr>
          <a:xfrm>
            <a:off x="432348" y="5809978"/>
            <a:ext cx="113462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 </a:t>
            </a:r>
            <a:r>
              <a:rPr lang="fr-FR" sz="2000" b="1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Il n’</a:t>
            </a:r>
            <a:r>
              <a:rPr lang="fr-FR" sz="2000" b="1" dirty="0">
                <a:solidFill>
                  <a:srgbClr val="FF0000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y a pas de corrélation </a:t>
            </a: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entre la date de sortie d'un film et sa date d'ajout sur Netflix</a:t>
            </a:r>
            <a:endParaRPr lang="en-US" sz="2000" b="1" dirty="0">
              <a:solidFill>
                <a:srgbClr val="D4D4D4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  <a:sym typeface="Wingdings" panose="05000000000000000000" pitchFamily="2" charset="2"/>
            </a:endParaRPr>
          </a:p>
          <a:p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 Un </a:t>
            </a:r>
            <a:r>
              <a:rPr lang="en-US" sz="2000" b="1" dirty="0" err="1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corrélation</a:t>
            </a:r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négative</a:t>
            </a:r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 pour difference et date de sortie</a:t>
            </a:r>
            <a:endParaRPr lang="fr-FR" sz="2000" b="1" dirty="0">
              <a:solidFill>
                <a:srgbClr val="D4D4D4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BC95936-0C6E-40E6-B62E-96620B14E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48" y="3687332"/>
            <a:ext cx="5577835" cy="112263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0B605DF-2593-4C01-88E3-F09A542B5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586" y="1433761"/>
            <a:ext cx="5445314" cy="408398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190D436-DA76-4440-AA08-B1CAC1AAF23B}"/>
              </a:ext>
            </a:extLst>
          </p:cNvPr>
          <p:cNvSpPr txBox="1"/>
          <p:nvPr/>
        </p:nvSpPr>
        <p:spPr>
          <a:xfrm>
            <a:off x="432348" y="2041200"/>
            <a:ext cx="45835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corrplot</a:t>
            </a:r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(</a:t>
            </a:r>
          </a:p>
          <a:p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  cor_newdata2_num</a:t>
            </a:r>
          </a:p>
          <a:p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18556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74832FA5-E63C-4C5C-A0EE-1B991B66D57D}"/>
              </a:ext>
            </a:extLst>
          </p:cNvPr>
          <p:cNvSpPr txBox="1"/>
          <p:nvPr/>
        </p:nvSpPr>
        <p:spPr>
          <a:xfrm>
            <a:off x="432348" y="340136"/>
            <a:ext cx="6258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LES RESULTATS OBTENUS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01132C8-D56E-44D8-BC93-2A617DBBABAE}"/>
              </a:ext>
            </a:extLst>
          </p:cNvPr>
          <p:cNvSpPr txBox="1"/>
          <p:nvPr/>
        </p:nvSpPr>
        <p:spPr>
          <a:xfrm>
            <a:off x="432348" y="1106073"/>
            <a:ext cx="113462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TEST DE PROPORTION </a:t>
            </a:r>
            <a:r>
              <a:rPr lang="fr-FR" sz="20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(quantitative) : </a:t>
            </a:r>
          </a:p>
          <a:p>
            <a:endParaRPr lang="fr-FR" sz="20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  <a:p>
            <a:pPr marL="342900" indent="-342900">
              <a:buFontTx/>
              <a:buChar char="-"/>
            </a:pPr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H0 : la proportion de show télévisés qui sont mis au programme </a:t>
            </a:r>
            <a:r>
              <a:rPr lang="fr-FR" sz="2000" b="1" dirty="0">
                <a:solidFill>
                  <a:srgbClr val="E5091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a considérablement augmenté</a:t>
            </a:r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 par rapport aux autres programmes </a:t>
            </a:r>
            <a:endParaRPr lang="fr-FR" sz="2000" b="1" dirty="0">
              <a:solidFill>
                <a:srgbClr val="FF0000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  <a:p>
            <a:pPr marL="342900" indent="-342900">
              <a:buFontTx/>
              <a:buChar char="-"/>
            </a:pP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H1 : la proportion de show télévisés qui sont mis au programme </a:t>
            </a:r>
            <a:r>
              <a:rPr lang="fr-FR" sz="2000" b="1" dirty="0">
                <a:solidFill>
                  <a:srgbClr val="E5091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n’a pas considérablement augmenté</a:t>
            </a: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 par rapport aux autres programmes </a:t>
            </a:r>
            <a:endParaRPr lang="fr-FR" sz="2000" b="1" dirty="0">
              <a:solidFill>
                <a:srgbClr val="FF0000"/>
              </a:solidFill>
              <a:effectLst/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D44AB65F-FCC4-4831-83A2-E8DD8368E18D}"/>
              </a:ext>
            </a:extLst>
          </p:cNvPr>
          <p:cNvSpPr txBox="1"/>
          <p:nvPr/>
        </p:nvSpPr>
        <p:spPr>
          <a:xfrm>
            <a:off x="422899" y="6157553"/>
            <a:ext cx="11346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 On </a:t>
            </a:r>
            <a:r>
              <a:rPr lang="en-US" sz="2000" b="1" dirty="0" err="1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rejette</a:t>
            </a:r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 H0 et on </a:t>
            </a:r>
            <a:r>
              <a:rPr lang="en-US" sz="2000" b="1" dirty="0" err="1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conclut</a:t>
            </a:r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 H1, avec un </a:t>
            </a:r>
            <a:r>
              <a:rPr lang="en-US" sz="2000" b="1" dirty="0" err="1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seuil</a:t>
            </a:r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 &gt; 0.05</a:t>
            </a:r>
            <a:endParaRPr lang="fr-FR" sz="2000" b="1" dirty="0">
              <a:solidFill>
                <a:srgbClr val="D4D4D4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865F07B-DFC2-4793-B89E-4BC639FE5CE6}"/>
              </a:ext>
            </a:extLst>
          </p:cNvPr>
          <p:cNvSpPr txBox="1"/>
          <p:nvPr/>
        </p:nvSpPr>
        <p:spPr>
          <a:xfrm>
            <a:off x="140292" y="3260640"/>
            <a:ext cx="33219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propH = series_H/total_H</a:t>
            </a:r>
          </a:p>
          <a:p>
            <a:r>
              <a:rPr lang="pt-B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	= 2159 / 7285</a:t>
            </a:r>
          </a:p>
          <a:p>
            <a:r>
              <a:rPr lang="pt-B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	</a:t>
            </a:r>
            <a:r>
              <a:rPr lang="pt-BR" sz="2000" b="1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= 0.296</a:t>
            </a:r>
          </a:p>
          <a:p>
            <a:r>
              <a:rPr lang="pt-B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propA = series_A/total_A</a:t>
            </a:r>
            <a:endParaRPr lang="fr-FR" sz="2000" b="1" dirty="0">
              <a:solidFill>
                <a:srgbClr val="D4D4D4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  <a:p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	= 505 / 1498</a:t>
            </a:r>
          </a:p>
          <a:p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	= </a:t>
            </a:r>
            <a:r>
              <a:rPr lang="fr-FR" sz="2000" b="1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0.337</a:t>
            </a:r>
            <a:endParaRPr lang="pt-BR" sz="2000" b="1" dirty="0">
              <a:solidFill>
                <a:srgbClr val="FF0000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7F9886D-032B-441F-9BC9-F3C97A1AC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104" y="3110172"/>
            <a:ext cx="7829550" cy="29146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4D921A-1840-4DC4-A0A4-12C0779F75ED}"/>
              </a:ext>
            </a:extLst>
          </p:cNvPr>
          <p:cNvSpPr/>
          <p:nvPr/>
        </p:nvSpPr>
        <p:spPr>
          <a:xfrm>
            <a:off x="7315200" y="4274522"/>
            <a:ext cx="2290440" cy="257453"/>
          </a:xfrm>
          <a:prstGeom prst="rect">
            <a:avLst/>
          </a:prstGeom>
          <a:noFill/>
          <a:ln w="9525" cap="flat" cmpd="sng" algn="ctr">
            <a:solidFill>
              <a:srgbClr val="E5091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3AA2AF-0E3C-4BA3-9EF1-C9194B756A9C}"/>
              </a:ext>
            </a:extLst>
          </p:cNvPr>
          <p:cNvSpPr/>
          <p:nvPr/>
        </p:nvSpPr>
        <p:spPr>
          <a:xfrm>
            <a:off x="3899518" y="4731071"/>
            <a:ext cx="3815178" cy="1250333"/>
          </a:xfrm>
          <a:prstGeom prst="rect">
            <a:avLst/>
          </a:prstGeom>
          <a:noFill/>
          <a:ln w="9525" cap="flat" cmpd="sng" algn="ctr">
            <a:solidFill>
              <a:srgbClr val="E5091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0508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965</TotalTime>
  <Words>780</Words>
  <Application>Microsoft Office PowerPoint</Application>
  <PresentationFormat>Grand écran</PresentationFormat>
  <Paragraphs>94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0" baseType="lpstr">
      <vt:lpstr>Cambria Math</vt:lpstr>
      <vt:lpstr>Inter</vt:lpstr>
      <vt:lpstr>Calibri Light</vt:lpstr>
      <vt:lpstr>Arial</vt:lpstr>
      <vt:lpstr>Calibri</vt:lpstr>
      <vt:lpstr>Inter Light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Sapling Creations</dc:creator>
  <cp:lastModifiedBy>Thomas Delmare</cp:lastModifiedBy>
  <cp:revision>289</cp:revision>
  <dcterms:created xsi:type="dcterms:W3CDTF">2021-11-03T05:56:55Z</dcterms:created>
  <dcterms:modified xsi:type="dcterms:W3CDTF">2022-02-09T09:00:35Z</dcterms:modified>
</cp:coreProperties>
</file>